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84"/>
    <a:srgbClr val="00BCD8"/>
    <a:srgbClr val="0D4F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22"/>
    <p:restoredTop sz="94694"/>
  </p:normalViewPr>
  <p:slideViewPr>
    <p:cSldViewPr snapToGrid="0">
      <p:cViewPr>
        <p:scale>
          <a:sx n="56" d="100"/>
          <a:sy n="56" d="100"/>
        </p:scale>
        <p:origin x="262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  <a:prstGeom prst="rect">
            <a:avLst/>
          </a:prstGeom>
        </p:spPr>
        <p:txBody>
          <a:bodyPr anchor="b"/>
          <a:lstStyle>
            <a:lvl1pPr algn="ctr">
              <a:defRPr sz="7016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AB0AAC55-1081-DB49-B288-E77C454CFC28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FCB6D623-C3A1-3247-A1B3-FEFBE46E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56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AB0AAC55-1081-DB49-B288-E77C454CFC28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FCB6D623-C3A1-3247-A1B3-FEFBE46E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90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AB0AAC55-1081-DB49-B288-E77C454CFC28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FCB6D623-C3A1-3247-A1B3-FEFBE46E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55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AB0AAC55-1081-DB49-B288-E77C454CFC28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FCB6D623-C3A1-3247-A1B3-FEFBE46E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692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  <a:prstGeom prst="rect">
            <a:avLst/>
          </a:prstGeom>
        </p:spPr>
        <p:txBody>
          <a:bodyPr anchor="b"/>
          <a:lstStyle>
            <a:lvl1pPr>
              <a:defRPr sz="7016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6">
                <a:solidFill>
                  <a:schemeClr val="tx1">
                    <a:tint val="82000"/>
                  </a:schemeClr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AB0AAC55-1081-DB49-B288-E77C454CFC28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FCB6D623-C3A1-3247-A1B3-FEFBE46E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585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AB0AAC55-1081-DB49-B288-E77C454CFC28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FCB6D623-C3A1-3247-A1B3-FEFBE46E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851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AB0AAC55-1081-DB49-B288-E77C454CFC28}" type="datetimeFigureOut">
              <a:rPr lang="en-US" smtClean="0"/>
              <a:t>3/24/25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FCB6D623-C3A1-3247-A1B3-FEFBE46E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25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AB0AAC55-1081-DB49-B288-E77C454CFC28}" type="datetimeFigureOut">
              <a:rPr lang="en-US" smtClean="0"/>
              <a:t>3/24/25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FCB6D623-C3A1-3247-A1B3-FEFBE46E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73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AB0AAC55-1081-DB49-B288-E77C454CFC28}" type="datetimeFigureOut">
              <a:rPr lang="en-US" smtClean="0"/>
              <a:t>3/24/25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FCB6D623-C3A1-3247-A1B3-FEFBE46E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951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  <a:prstGeom prst="rect">
            <a:avLst/>
          </a:prstGeom>
        </p:spPr>
        <p:txBody>
          <a:bodyPr anchor="b"/>
          <a:lstStyle>
            <a:lvl1pPr>
              <a:defRPr sz="374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  <a:prstGeom prst="rect">
            <a:avLst/>
          </a:prstGeo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AB0AAC55-1081-DB49-B288-E77C454CFC28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FCB6D623-C3A1-3247-A1B3-FEFBE46E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396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  <a:prstGeom prst="rect">
            <a:avLst/>
          </a:prstGeom>
        </p:spPr>
        <p:txBody>
          <a:bodyPr anchor="b"/>
          <a:lstStyle>
            <a:lvl1pPr>
              <a:defRPr sz="374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AB0AAC55-1081-DB49-B288-E77C454CFC28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/>
          <a:lstStyle/>
          <a:p>
            <a:fld id="{FCB6D623-C3A1-3247-A1B3-FEFBE46E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228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1072E7DE-73AA-82A6-73C8-8503D4B04052}"/>
              </a:ext>
            </a:extLst>
          </p:cNvPr>
          <p:cNvSpPr txBox="1">
            <a:spLocks/>
          </p:cNvSpPr>
          <p:nvPr userDrawn="1"/>
        </p:nvSpPr>
        <p:spPr>
          <a:xfrm>
            <a:off x="562033" y="7939490"/>
            <a:ext cx="9567745" cy="2817257"/>
          </a:xfrm>
          <a:prstGeom prst="rect">
            <a:avLst/>
          </a:prstGeom>
        </p:spPr>
        <p:txBody>
          <a:bodyPr>
            <a:noAutofit/>
          </a:bodyPr>
          <a:lstStyle>
            <a:lvl1pPr algn="l" defTabSz="101617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400" b="1" dirty="0">
                <a:solidFill>
                  <a:srgbClr val="00BCD8"/>
                </a:solidFill>
                <a:latin typeface="Helvetica" pitchFamily="2" charset="0"/>
              </a:rPr>
              <a:t>Get involved </a:t>
            </a:r>
            <a:r>
              <a:rPr lang="en-US" sz="7400" b="1" dirty="0">
                <a:solidFill>
                  <a:schemeClr val="bg1"/>
                </a:solidFill>
                <a:latin typeface="Helvetica" pitchFamily="2" charset="0"/>
              </a:rPr>
              <a:t>and care for our coasts and waterways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24B84CAE-0EFA-32FE-3742-73088CEA79E7}"/>
              </a:ext>
            </a:extLst>
          </p:cNvPr>
          <p:cNvSpPr/>
          <p:nvPr userDrawn="1"/>
        </p:nvSpPr>
        <p:spPr>
          <a:xfrm>
            <a:off x="1538531" y="11255958"/>
            <a:ext cx="7614748" cy="10351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BCD8"/>
                </a:solidFill>
                <a:latin typeface="Helvetica" pitchFamily="2" charset="0"/>
              </a:rPr>
              <a:t>Contact us </a:t>
            </a:r>
            <a:r>
              <a:rPr lang="en-US" sz="3600" b="1" dirty="0">
                <a:solidFill>
                  <a:schemeClr val="bg1"/>
                </a:solidFill>
                <a:latin typeface="Helvetica" pitchFamily="2" charset="0"/>
              </a:rPr>
              <a:t>for more information</a:t>
            </a:r>
          </a:p>
        </p:txBody>
      </p:sp>
      <p:pic>
        <p:nvPicPr>
          <p:cNvPr id="16" name="Picture 15" descr="A blue and black background&#10;&#10;AI-generated content may be incorrect.">
            <a:extLst>
              <a:ext uri="{FF2B5EF4-FFF2-40B4-BE49-F238E27FC236}">
                <a16:creationId xmlns:a16="http://schemas.microsoft.com/office/drawing/2014/main" id="{3F3AFB80-A136-BC9B-0F32-18306866354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 t="-1" b="30255"/>
          <a:stretch/>
        </p:blipFill>
        <p:spPr>
          <a:xfrm>
            <a:off x="-1" y="12174307"/>
            <a:ext cx="10691813" cy="2967903"/>
          </a:xfrm>
          <a:prstGeom prst="rect">
            <a:avLst/>
          </a:prstGeom>
        </p:spPr>
      </p:pic>
      <p:pic>
        <p:nvPicPr>
          <p:cNvPr id="18" name="Picture 17" descr="A blue and white lines on a black background&#10;&#10;AI-generated content may be incorrect.">
            <a:extLst>
              <a:ext uri="{FF2B5EF4-FFF2-40B4-BE49-F238E27FC236}">
                <a16:creationId xmlns:a16="http://schemas.microsoft.com/office/drawing/2014/main" id="{3DB178C1-FCE6-AC80-8C5E-5240144B565B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rcRect l="42484"/>
          <a:stretch/>
        </p:blipFill>
        <p:spPr>
          <a:xfrm>
            <a:off x="-2" y="1933722"/>
            <a:ext cx="1826149" cy="1651000"/>
          </a:xfrm>
          <a:prstGeom prst="rect">
            <a:avLst/>
          </a:prstGeom>
        </p:spPr>
      </p:pic>
      <p:pic>
        <p:nvPicPr>
          <p:cNvPr id="19" name="Picture 18" descr="A blue and white lines on a black background&#10;&#10;AI-generated content may be incorrect.">
            <a:extLst>
              <a:ext uri="{FF2B5EF4-FFF2-40B4-BE49-F238E27FC236}">
                <a16:creationId xmlns:a16="http://schemas.microsoft.com/office/drawing/2014/main" id="{D9782076-1725-CB67-A75F-43EAC67A6924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rcRect r="36864"/>
          <a:stretch/>
        </p:blipFill>
        <p:spPr>
          <a:xfrm>
            <a:off x="8687246" y="4120232"/>
            <a:ext cx="2004567" cy="1651000"/>
          </a:xfrm>
          <a:prstGeom prst="rect">
            <a:avLst/>
          </a:prstGeom>
        </p:spPr>
      </p:pic>
      <p:pic>
        <p:nvPicPr>
          <p:cNvPr id="21" name="Picture 20" descr="A black and white curved line&#10;&#10;AI-generated content may be incorrect.">
            <a:extLst>
              <a:ext uri="{FF2B5EF4-FFF2-40B4-BE49-F238E27FC236}">
                <a16:creationId xmlns:a16="http://schemas.microsoft.com/office/drawing/2014/main" id="{792D0C9C-6891-F407-9B0B-F869A36E8789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6891454" y="0"/>
            <a:ext cx="3800358" cy="331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245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sign with white text&#10;&#10;AI-generated content may be incorrect.">
            <a:extLst>
              <a:ext uri="{FF2B5EF4-FFF2-40B4-BE49-F238E27FC236}">
                <a16:creationId xmlns:a16="http://schemas.microsoft.com/office/drawing/2014/main" id="{9C3373C8-5B1F-791C-5756-EC7FE29E22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3493" y="330444"/>
            <a:ext cx="1579265" cy="192038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711EE85-758C-D83B-DDBC-4E52C9402C0E}"/>
              </a:ext>
            </a:extLst>
          </p:cNvPr>
          <p:cNvSpPr/>
          <p:nvPr/>
        </p:nvSpPr>
        <p:spPr>
          <a:xfrm>
            <a:off x="2610417" y="2433710"/>
            <a:ext cx="5470977" cy="4783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>
                <a:solidFill>
                  <a:srgbClr val="005A84"/>
                </a:solidFill>
              </a:rPr>
              <a:t>Insert </a:t>
            </a:r>
            <a:br>
              <a:rPr lang="en-US" sz="7200" b="1" dirty="0">
                <a:solidFill>
                  <a:srgbClr val="005A84"/>
                </a:solidFill>
              </a:rPr>
            </a:br>
            <a:r>
              <a:rPr lang="en-US" sz="7200" b="1" dirty="0">
                <a:solidFill>
                  <a:srgbClr val="005A84"/>
                </a:solidFill>
              </a:rPr>
              <a:t>photo here</a:t>
            </a:r>
          </a:p>
        </p:txBody>
      </p:sp>
    </p:spTree>
    <p:extLst>
      <p:ext uri="{BB962C8B-B14F-4D97-AF65-F5344CB8AC3E}">
        <p14:creationId xmlns:p14="http://schemas.microsoft.com/office/powerpoint/2010/main" val="2574321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950F333C1A8B408911AC1413E6C566" ma:contentTypeVersion="13" ma:contentTypeDescription="Create a new document." ma:contentTypeScope="" ma:versionID="3dd7044948b006041fd8110d1b670bee">
  <xsd:schema xmlns:xsd="http://www.w3.org/2001/XMLSchema" xmlns:xs="http://www.w3.org/2001/XMLSchema" xmlns:p="http://schemas.microsoft.com/office/2006/metadata/properties" xmlns:ns2="c27bf8f1-1fbb-4beb-8b4b-ddfc897b2b4f" xmlns:ns3="ef14bfe6-24db-4bc3-a725-1774fb244226" targetNamespace="http://schemas.microsoft.com/office/2006/metadata/properties" ma:root="true" ma:fieldsID="298860c19d3cad4acc612cddd7c066cd" ns2:_="" ns3:_="">
    <xsd:import namespace="c27bf8f1-1fbb-4beb-8b4b-ddfc897b2b4f"/>
    <xsd:import namespace="ef14bfe6-24db-4bc3-a725-1774fb244226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7bf8f1-1fbb-4beb-8b4b-ddfc897b2b4f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40fffc9c-1292-4ff1-81cf-3c3e4fd9d8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14bfe6-24db-4bc3-a725-1774fb244226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a792035e-5ba6-4de2-8129-13f98c26b01f}" ma:internalName="TaxCatchAll" ma:showField="CatchAllData" ma:web="ef14bfe6-24db-4bc3-a725-1774fb2442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14bfe6-24db-4bc3-a725-1774fb244226" xsi:nil="true"/>
    <lcf76f155ced4ddcb4097134ff3c332f xmlns="c27bf8f1-1fbb-4beb-8b4b-ddfc897b2b4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71FAB88-0591-496F-A5B2-F5A18368BC21}"/>
</file>

<file path=customXml/itemProps2.xml><?xml version="1.0" encoding="utf-8"?>
<ds:datastoreItem xmlns:ds="http://schemas.openxmlformats.org/officeDocument/2006/customXml" ds:itemID="{03B230D1-17C3-4E98-93A3-82086B42A4F4}"/>
</file>

<file path=customXml/itemProps3.xml><?xml version="1.0" encoding="utf-8"?>
<ds:datastoreItem xmlns:ds="http://schemas.openxmlformats.org/officeDocument/2006/customXml" ds:itemID="{44D1E1B7-D20C-4A16-ACFB-AC45BD5F098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4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James Intal</dc:creator>
  <cp:lastModifiedBy>James Intal</cp:lastModifiedBy>
  <cp:revision>8</cp:revision>
  <dcterms:created xsi:type="dcterms:W3CDTF">2025-03-23T23:44:49Z</dcterms:created>
  <dcterms:modified xsi:type="dcterms:W3CDTF">2025-03-24T00:11:54Z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0x010100BA950F333C1A8B408911AC1413E6C566</vt:lpwstr>
  </property>
</Properties>
</file>