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0BCD8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2"/>
    <p:restoredTop sz="94694"/>
  </p:normalViewPr>
  <p:slideViewPr>
    <p:cSldViewPr snapToGrid="0">
      <p:cViewPr>
        <p:scale>
          <a:sx n="56" d="100"/>
          <a:sy n="56" d="100"/>
        </p:scale>
        <p:origin x="26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  <a:prstGeom prst="rect">
            <a:avLst/>
          </a:prstGeo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5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5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  <a:prstGeom prst="rect">
            <a:avLst/>
          </a:prstGeo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8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5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2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3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9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2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072E7DE-73AA-82A6-73C8-8503D4B04052}"/>
              </a:ext>
            </a:extLst>
          </p:cNvPr>
          <p:cNvSpPr txBox="1">
            <a:spLocks/>
          </p:cNvSpPr>
          <p:nvPr userDrawn="1"/>
        </p:nvSpPr>
        <p:spPr>
          <a:xfrm>
            <a:off x="562033" y="7939490"/>
            <a:ext cx="9567745" cy="28172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4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7400" b="1" dirty="0">
                <a:solidFill>
                  <a:schemeClr val="bg1"/>
                </a:solidFill>
                <a:latin typeface="Helvetica" pitchFamily="2" charset="0"/>
              </a:rPr>
              <a:t>and care for our coasts and waterways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4B84CAE-0EFA-32FE-3742-73088CEA79E7}"/>
              </a:ext>
            </a:extLst>
          </p:cNvPr>
          <p:cNvSpPr/>
          <p:nvPr userDrawn="1"/>
        </p:nvSpPr>
        <p:spPr>
          <a:xfrm>
            <a:off x="1538531" y="11255958"/>
            <a:ext cx="7614748" cy="1035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3600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6" name="Picture 15" descr="A blue and black background&#10;&#10;AI-generated content may be incorrect.">
            <a:extLst>
              <a:ext uri="{FF2B5EF4-FFF2-40B4-BE49-F238E27FC236}">
                <a16:creationId xmlns:a16="http://schemas.microsoft.com/office/drawing/2014/main" id="{3F3AFB80-A136-BC9B-0F32-18306866354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t="-1" b="30255"/>
          <a:stretch/>
        </p:blipFill>
        <p:spPr>
          <a:xfrm>
            <a:off x="-1" y="12174307"/>
            <a:ext cx="10691813" cy="2967903"/>
          </a:xfrm>
          <a:prstGeom prst="rect">
            <a:avLst/>
          </a:prstGeom>
        </p:spPr>
      </p:pic>
      <p:pic>
        <p:nvPicPr>
          <p:cNvPr id="18" name="Picture 17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3DB178C1-FCE6-AC80-8C5E-5240144B565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l="42484"/>
          <a:stretch/>
        </p:blipFill>
        <p:spPr>
          <a:xfrm>
            <a:off x="-2" y="1933722"/>
            <a:ext cx="1826149" cy="1651000"/>
          </a:xfrm>
          <a:prstGeom prst="rect">
            <a:avLst/>
          </a:prstGeom>
        </p:spPr>
      </p:pic>
      <p:pic>
        <p:nvPicPr>
          <p:cNvPr id="19" name="Picture 18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D9782076-1725-CB67-A75F-43EAC67A692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r="36864"/>
          <a:stretch/>
        </p:blipFill>
        <p:spPr>
          <a:xfrm>
            <a:off x="8687246" y="4120232"/>
            <a:ext cx="2004567" cy="1651000"/>
          </a:xfrm>
          <a:prstGeom prst="rect">
            <a:avLst/>
          </a:prstGeom>
        </p:spPr>
      </p:pic>
      <p:pic>
        <p:nvPicPr>
          <p:cNvPr id="21" name="Picture 20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792D0C9C-6891-F407-9B0B-F869A36E878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91454" y="0"/>
            <a:ext cx="3800358" cy="331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4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9C3373C8-5B1F-791C-5756-EC7FE29E2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3493" y="330444"/>
            <a:ext cx="1579265" cy="19203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11EE85-758C-D83B-DDBC-4E52C9402C0E}"/>
              </a:ext>
            </a:extLst>
          </p:cNvPr>
          <p:cNvSpPr/>
          <p:nvPr/>
        </p:nvSpPr>
        <p:spPr>
          <a:xfrm>
            <a:off x="2610417" y="2433710"/>
            <a:ext cx="5470977" cy="4783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005A84"/>
                </a:solidFill>
              </a:rPr>
              <a:t>Insert </a:t>
            </a:r>
            <a:br>
              <a:rPr lang="en-US" sz="7200" b="1" dirty="0">
                <a:solidFill>
                  <a:srgbClr val="005A84"/>
                </a:solidFill>
              </a:rPr>
            </a:br>
            <a:r>
              <a:rPr lang="en-US" sz="7200" b="1" dirty="0">
                <a:solidFill>
                  <a:srgbClr val="005A84"/>
                </a:solidFill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257432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1FAB88-0591-496F-A5B2-F5A18368BC21}"/>
</file>

<file path=customXml/itemProps2.xml><?xml version="1.0" encoding="utf-8"?>
<ds:datastoreItem xmlns:ds="http://schemas.openxmlformats.org/officeDocument/2006/customXml" ds:itemID="{03B230D1-17C3-4E98-93A3-82086B42A4F4}"/>
</file>

<file path=customXml/itemProps3.xml><?xml version="1.0" encoding="utf-8"?>
<ds:datastoreItem xmlns:ds="http://schemas.openxmlformats.org/officeDocument/2006/customXml" ds:itemID="{44D1E1B7-D20C-4A16-ACFB-AC45BD5F098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8</cp:revision>
  <dcterms:created xsi:type="dcterms:W3CDTF">2025-03-23T23:44:49Z</dcterms:created>
  <dcterms:modified xsi:type="dcterms:W3CDTF">2025-03-24T00:11:54Z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