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0BCD8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2"/>
    <p:restoredTop sz="94694"/>
  </p:normalViewPr>
  <p:slideViewPr>
    <p:cSldViewPr snapToGrid="0">
      <p:cViewPr>
        <p:scale>
          <a:sx n="71" d="100"/>
          <a:sy n="71" d="100"/>
        </p:scale>
        <p:origin x="280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2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9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1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4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2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0F6DB4-ABD7-46D9-5FF8-9827625AB495}"/>
              </a:ext>
            </a:extLst>
          </p:cNvPr>
          <p:cNvSpPr txBox="1">
            <a:spLocks/>
          </p:cNvSpPr>
          <p:nvPr userDrawn="1"/>
        </p:nvSpPr>
        <p:spPr>
          <a:xfrm>
            <a:off x="397387" y="5614497"/>
            <a:ext cx="6764900" cy="19922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233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5233" b="1" dirty="0">
                <a:solidFill>
                  <a:schemeClr val="bg1"/>
                </a:solidFill>
                <a:latin typeface="Helvetica" pitchFamily="2" charset="0"/>
              </a:rPr>
              <a:t>and care for our coasts and waterways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0A0387E-D389-3BAB-BD4E-200A51DC7025}"/>
              </a:ext>
            </a:extLst>
          </p:cNvPr>
          <p:cNvSpPr/>
          <p:nvPr userDrawn="1"/>
        </p:nvSpPr>
        <p:spPr>
          <a:xfrm>
            <a:off x="1087822" y="7959773"/>
            <a:ext cx="5384028" cy="7320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46" b="1" dirty="0">
                <a:solidFill>
                  <a:srgbClr val="00BCD8"/>
                </a:solidFill>
                <a:latin typeface="Helvetica" pitchFamily="2" charset="0"/>
              </a:rPr>
              <a:t>Contact us </a:t>
            </a:r>
            <a:r>
              <a:rPr lang="en-US" sz="2546" b="1" dirty="0">
                <a:solidFill>
                  <a:schemeClr val="bg1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9" name="Picture 8" descr="A blue and black background&#10;&#10;AI-generated content may be incorrect.">
            <a:extLst>
              <a:ext uri="{FF2B5EF4-FFF2-40B4-BE49-F238E27FC236}">
                <a16:creationId xmlns:a16="http://schemas.microsoft.com/office/drawing/2014/main" id="{F90623F9-E3D2-802F-303D-DC6A6E0AC0A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t="-1" b="30255"/>
          <a:stretch/>
        </p:blipFill>
        <p:spPr>
          <a:xfrm>
            <a:off x="0" y="8609194"/>
            <a:ext cx="7559675" cy="2098785"/>
          </a:xfrm>
          <a:prstGeom prst="rect">
            <a:avLst/>
          </a:prstGeom>
        </p:spPr>
      </p:pic>
      <p:pic>
        <p:nvPicPr>
          <p:cNvPr id="10" name="Picture 9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34388E43-AB5C-F19C-840D-46AE0142ACA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l="42484"/>
          <a:stretch/>
        </p:blipFill>
        <p:spPr>
          <a:xfrm>
            <a:off x="-1" y="1367452"/>
            <a:ext cx="1291184" cy="1167523"/>
          </a:xfrm>
          <a:prstGeom prst="rect">
            <a:avLst/>
          </a:prstGeom>
        </p:spPr>
      </p:pic>
      <p:pic>
        <p:nvPicPr>
          <p:cNvPr id="11" name="Picture 10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2D057845-FD93-FCB2-D2AE-48A4EE6BF74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r="36864"/>
          <a:stretch/>
        </p:blipFill>
        <p:spPr>
          <a:xfrm>
            <a:off x="6142341" y="2913667"/>
            <a:ext cx="1417334" cy="1167523"/>
          </a:xfrm>
          <a:prstGeom prst="rect">
            <a:avLst/>
          </a:prstGeom>
        </p:spPr>
      </p:pic>
      <p:pic>
        <p:nvPicPr>
          <p:cNvPr id="12" name="Picture 11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A4522A98-3251-06A3-9F34-A69D95378C4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872621" y="0"/>
            <a:ext cx="2687053" cy="234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8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ign with white text&#10;&#10;AI-generated content may be incorrect.">
            <a:extLst>
              <a:ext uri="{FF2B5EF4-FFF2-40B4-BE49-F238E27FC236}">
                <a16:creationId xmlns:a16="http://schemas.microsoft.com/office/drawing/2014/main" id="{9C3373C8-5B1F-791C-5756-EC7FE29E2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687" y="234459"/>
            <a:ext cx="1116624" cy="13578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11EE85-758C-D83B-DDBC-4E52C9402C0E}"/>
              </a:ext>
            </a:extLst>
          </p:cNvPr>
          <p:cNvSpPr/>
          <p:nvPr/>
        </p:nvSpPr>
        <p:spPr>
          <a:xfrm>
            <a:off x="1845703" y="1721579"/>
            <a:ext cx="3868269" cy="3381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91" b="1" dirty="0">
                <a:solidFill>
                  <a:srgbClr val="005A84"/>
                </a:solidFill>
              </a:rPr>
              <a:t>Insert </a:t>
            </a:r>
            <a:br>
              <a:rPr lang="en-US" sz="5091" b="1" dirty="0">
                <a:solidFill>
                  <a:srgbClr val="005A84"/>
                </a:solidFill>
              </a:rPr>
            </a:br>
            <a:r>
              <a:rPr lang="en-US" sz="5091" b="1" dirty="0">
                <a:solidFill>
                  <a:srgbClr val="005A84"/>
                </a:solidFill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257432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5CDBE5-BF61-40E2-BFAF-12FB1D42C65E}"/>
</file>

<file path=customXml/itemProps2.xml><?xml version="1.0" encoding="utf-8"?>
<ds:datastoreItem xmlns:ds="http://schemas.openxmlformats.org/officeDocument/2006/customXml" ds:itemID="{3A60D6F9-BF73-4E74-ABBB-F1D0290ACB3E}"/>
</file>

<file path=customXml/itemProps3.xml><?xml version="1.0" encoding="utf-8"?>
<ds:datastoreItem xmlns:ds="http://schemas.openxmlformats.org/officeDocument/2006/customXml" ds:itemID="{BD0A8ED3-D17C-41F7-A617-11425997552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9</cp:revision>
  <dcterms:created xsi:type="dcterms:W3CDTF">2025-03-23T23:44:49Z</dcterms:created>
  <dcterms:modified xsi:type="dcterms:W3CDTF">2025-03-24T00:12:27Z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