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A84"/>
    <a:srgbClr val="00BCD8"/>
    <a:srgbClr val="0D4F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22"/>
    <p:restoredTop sz="94694"/>
  </p:normalViewPr>
  <p:slideViewPr>
    <p:cSldViewPr snapToGrid="0">
      <p:cViewPr>
        <p:scale>
          <a:sx n="71" d="100"/>
          <a:sy n="71" d="100"/>
        </p:scale>
        <p:origin x="2808" y="4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AC55-1081-DB49-B288-E77C454CFC28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6D623-C3A1-3247-A1B3-FEFBE46E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891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AC55-1081-DB49-B288-E77C454CFC28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6D623-C3A1-3247-A1B3-FEFBE46E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26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AC55-1081-DB49-B288-E77C454CFC28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6D623-C3A1-3247-A1B3-FEFBE46E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928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AC55-1081-DB49-B288-E77C454CFC28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6D623-C3A1-3247-A1B3-FEFBE46E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99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AC55-1081-DB49-B288-E77C454CFC28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6D623-C3A1-3247-A1B3-FEFBE46E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312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AC55-1081-DB49-B288-E77C454CFC28}" type="datetimeFigureOut">
              <a:rPr lang="en-US" smtClean="0"/>
              <a:t>3/24/25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6D623-C3A1-3247-A1B3-FEFBE46E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48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AC55-1081-DB49-B288-E77C454CFC28}" type="datetimeFigureOut">
              <a:rPr lang="en-US" smtClean="0"/>
              <a:t>3/24/25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6D623-C3A1-3247-A1B3-FEFBE46E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644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AC55-1081-DB49-B288-E77C454CFC28}" type="datetimeFigureOut">
              <a:rPr lang="en-US" smtClean="0"/>
              <a:t>3/24/25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6D623-C3A1-3247-A1B3-FEFBE46E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81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AC55-1081-DB49-B288-E77C454CFC28}" type="datetimeFigureOut">
              <a:rPr lang="en-US" smtClean="0"/>
              <a:t>3/24/25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6D623-C3A1-3247-A1B3-FEFBE46E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126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AC55-1081-DB49-B288-E77C454CFC28}" type="datetimeFigureOut">
              <a:rPr lang="en-US" smtClean="0"/>
              <a:t>3/24/25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6D623-C3A1-3247-A1B3-FEFBE46E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426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AC55-1081-DB49-B288-E77C454CFC28}" type="datetimeFigureOut">
              <a:rPr lang="en-US" smtClean="0"/>
              <a:t>3/24/25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6D623-C3A1-3247-A1B3-FEFBE46E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637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3/24/25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50F6DB4-ABD7-46D9-5FF8-9827625AB495}"/>
              </a:ext>
            </a:extLst>
          </p:cNvPr>
          <p:cNvSpPr txBox="1">
            <a:spLocks/>
          </p:cNvSpPr>
          <p:nvPr userDrawn="1"/>
        </p:nvSpPr>
        <p:spPr>
          <a:xfrm>
            <a:off x="397387" y="5614497"/>
            <a:ext cx="6764900" cy="1992254"/>
          </a:xfrm>
          <a:prstGeom prst="rect">
            <a:avLst/>
          </a:prstGeom>
        </p:spPr>
        <p:txBody>
          <a:bodyPr>
            <a:noAutofit/>
          </a:bodyPr>
          <a:lstStyle>
            <a:lvl1pPr algn="l" defTabSz="101617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9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233" b="1" dirty="0">
                <a:solidFill>
                  <a:srgbClr val="00BCD8"/>
                </a:solidFill>
                <a:latin typeface="Helvetica" pitchFamily="2" charset="0"/>
              </a:rPr>
              <a:t>Get involved </a:t>
            </a:r>
            <a:r>
              <a:rPr lang="en-US" sz="5233" b="1" dirty="0">
                <a:solidFill>
                  <a:schemeClr val="bg1"/>
                </a:solidFill>
                <a:latin typeface="Helvetica" pitchFamily="2" charset="0"/>
              </a:rPr>
              <a:t>and care for our coasts and waterways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80A0387E-D389-3BAB-BD4E-200A51DC7025}"/>
              </a:ext>
            </a:extLst>
          </p:cNvPr>
          <p:cNvSpPr/>
          <p:nvPr userDrawn="1"/>
        </p:nvSpPr>
        <p:spPr>
          <a:xfrm>
            <a:off x="1087822" y="7959773"/>
            <a:ext cx="5384028" cy="73200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46" b="1" dirty="0">
                <a:solidFill>
                  <a:srgbClr val="00BCD8"/>
                </a:solidFill>
                <a:latin typeface="Helvetica" pitchFamily="2" charset="0"/>
              </a:rPr>
              <a:t>Contact us </a:t>
            </a:r>
            <a:r>
              <a:rPr lang="en-US" sz="2546" b="1" dirty="0">
                <a:solidFill>
                  <a:schemeClr val="bg1"/>
                </a:solidFill>
                <a:latin typeface="Helvetica" pitchFamily="2" charset="0"/>
              </a:rPr>
              <a:t>for more information</a:t>
            </a:r>
          </a:p>
        </p:txBody>
      </p:sp>
      <p:pic>
        <p:nvPicPr>
          <p:cNvPr id="9" name="Picture 8" descr="A blue and black background&#10;&#10;AI-generated content may be incorrect.">
            <a:extLst>
              <a:ext uri="{FF2B5EF4-FFF2-40B4-BE49-F238E27FC236}">
                <a16:creationId xmlns:a16="http://schemas.microsoft.com/office/drawing/2014/main" id="{F90623F9-E3D2-802F-303D-DC6A6E0AC0AD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 t="-1" b="30255"/>
          <a:stretch/>
        </p:blipFill>
        <p:spPr>
          <a:xfrm>
            <a:off x="0" y="8609194"/>
            <a:ext cx="7559675" cy="2098785"/>
          </a:xfrm>
          <a:prstGeom prst="rect">
            <a:avLst/>
          </a:prstGeom>
        </p:spPr>
      </p:pic>
      <p:pic>
        <p:nvPicPr>
          <p:cNvPr id="10" name="Picture 9" descr="A blue and white lines on a black background&#10;&#10;AI-generated content may be incorrect.">
            <a:extLst>
              <a:ext uri="{FF2B5EF4-FFF2-40B4-BE49-F238E27FC236}">
                <a16:creationId xmlns:a16="http://schemas.microsoft.com/office/drawing/2014/main" id="{34388E43-AB5C-F19C-840D-46AE0142ACA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rcRect l="42484"/>
          <a:stretch/>
        </p:blipFill>
        <p:spPr>
          <a:xfrm>
            <a:off x="-1" y="1367452"/>
            <a:ext cx="1291184" cy="1167523"/>
          </a:xfrm>
          <a:prstGeom prst="rect">
            <a:avLst/>
          </a:prstGeom>
        </p:spPr>
      </p:pic>
      <p:pic>
        <p:nvPicPr>
          <p:cNvPr id="11" name="Picture 10" descr="A blue and white lines on a black background&#10;&#10;AI-generated content may be incorrect.">
            <a:extLst>
              <a:ext uri="{FF2B5EF4-FFF2-40B4-BE49-F238E27FC236}">
                <a16:creationId xmlns:a16="http://schemas.microsoft.com/office/drawing/2014/main" id="{2D057845-FD93-FCB2-D2AE-48A4EE6BF748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rcRect r="36864"/>
          <a:stretch/>
        </p:blipFill>
        <p:spPr>
          <a:xfrm>
            <a:off x="6142341" y="2913667"/>
            <a:ext cx="1417334" cy="1167523"/>
          </a:xfrm>
          <a:prstGeom prst="rect">
            <a:avLst/>
          </a:prstGeom>
        </p:spPr>
      </p:pic>
      <p:pic>
        <p:nvPicPr>
          <p:cNvPr id="12" name="Picture 11" descr="A black and white curved line&#10;&#10;AI-generated content may be incorrect.">
            <a:extLst>
              <a:ext uri="{FF2B5EF4-FFF2-40B4-BE49-F238E27FC236}">
                <a16:creationId xmlns:a16="http://schemas.microsoft.com/office/drawing/2014/main" id="{A4522A98-3251-06A3-9F34-A69D95378C4A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4872621" y="0"/>
            <a:ext cx="2687053" cy="2343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781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ue sign with white text&#10;&#10;AI-generated content may be incorrect.">
            <a:extLst>
              <a:ext uri="{FF2B5EF4-FFF2-40B4-BE49-F238E27FC236}">
                <a16:creationId xmlns:a16="http://schemas.microsoft.com/office/drawing/2014/main" id="{9C3373C8-5B1F-791C-5756-EC7FE29E22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9687" y="234459"/>
            <a:ext cx="1116624" cy="1357814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711EE85-758C-D83B-DDBC-4E52C9402C0E}"/>
              </a:ext>
            </a:extLst>
          </p:cNvPr>
          <p:cNvSpPr/>
          <p:nvPr/>
        </p:nvSpPr>
        <p:spPr>
          <a:xfrm>
            <a:off x="1845703" y="1721579"/>
            <a:ext cx="3868269" cy="33818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91" b="1" dirty="0">
                <a:solidFill>
                  <a:srgbClr val="005A84"/>
                </a:solidFill>
              </a:rPr>
              <a:t>Insert </a:t>
            </a:r>
            <a:br>
              <a:rPr lang="en-US" sz="5091" b="1" dirty="0">
                <a:solidFill>
                  <a:srgbClr val="005A84"/>
                </a:solidFill>
              </a:rPr>
            </a:br>
            <a:r>
              <a:rPr lang="en-US" sz="5091" b="1" dirty="0">
                <a:solidFill>
                  <a:srgbClr val="005A84"/>
                </a:solidFill>
              </a:rPr>
              <a:t>photo here</a:t>
            </a:r>
          </a:p>
        </p:txBody>
      </p:sp>
    </p:spTree>
    <p:extLst>
      <p:ext uri="{BB962C8B-B14F-4D97-AF65-F5344CB8AC3E}">
        <p14:creationId xmlns:p14="http://schemas.microsoft.com/office/powerpoint/2010/main" val="2574321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950F333C1A8B408911AC1413E6C566" ma:contentTypeVersion="13" ma:contentTypeDescription="Create a new document." ma:contentTypeScope="" ma:versionID="3dd7044948b006041fd8110d1b670bee">
  <xsd:schema xmlns:xsd="http://www.w3.org/2001/XMLSchema" xmlns:xs="http://www.w3.org/2001/XMLSchema" xmlns:p="http://schemas.microsoft.com/office/2006/metadata/properties" xmlns:ns2="c27bf8f1-1fbb-4beb-8b4b-ddfc897b2b4f" xmlns:ns3="ef14bfe6-24db-4bc3-a725-1774fb244226" targetNamespace="http://schemas.microsoft.com/office/2006/metadata/properties" ma:root="true" ma:fieldsID="298860c19d3cad4acc612cddd7c066cd" ns2:_="" ns3:_="">
    <xsd:import namespace="c27bf8f1-1fbb-4beb-8b4b-ddfc897b2b4f"/>
    <xsd:import namespace="ef14bfe6-24db-4bc3-a725-1774fb244226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7bf8f1-1fbb-4beb-8b4b-ddfc897b2b4f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40fffc9c-1292-4ff1-81cf-3c3e4fd9d8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14bfe6-24db-4bc3-a725-1774fb244226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a792035e-5ba6-4de2-8129-13f98c26b01f}" ma:internalName="TaxCatchAll" ma:showField="CatchAllData" ma:web="ef14bfe6-24db-4bc3-a725-1774fb2442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14bfe6-24db-4bc3-a725-1774fb244226" xsi:nil="true"/>
    <lcf76f155ced4ddcb4097134ff3c332f xmlns="c27bf8f1-1fbb-4beb-8b4b-ddfc897b2b4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65CDBE5-BF61-40E2-BFAF-12FB1D42C65E}"/>
</file>

<file path=customXml/itemProps2.xml><?xml version="1.0" encoding="utf-8"?>
<ds:datastoreItem xmlns:ds="http://schemas.openxmlformats.org/officeDocument/2006/customXml" ds:itemID="{3A60D6F9-BF73-4E74-ABBB-F1D0290ACB3E}"/>
</file>

<file path=customXml/itemProps3.xml><?xml version="1.0" encoding="utf-8"?>
<ds:datastoreItem xmlns:ds="http://schemas.openxmlformats.org/officeDocument/2006/customXml" ds:itemID="{BD0A8ED3-D17C-41F7-A617-11425997552E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4</Words>
  <Application>Microsoft Macintosh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James Intal</dc:creator>
  <cp:lastModifiedBy>James Intal</cp:lastModifiedBy>
  <cp:revision>9</cp:revision>
  <dcterms:created xsi:type="dcterms:W3CDTF">2025-03-23T23:44:49Z</dcterms:created>
  <dcterms:modified xsi:type="dcterms:W3CDTF">2025-03-24T00:12:27Z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0x010100BA950F333C1A8B408911AC1413E6C566</vt:lpwstr>
  </property>
</Properties>
</file>