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158413" cy="508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7"/>
    <p:restoredTop sz="94660"/>
  </p:normalViewPr>
  <p:slideViewPr>
    <p:cSldViewPr snapToGrid="0">
      <p:cViewPr>
        <p:scale>
          <a:sx n="89" d="100"/>
          <a:sy n="89" d="100"/>
        </p:scale>
        <p:origin x="1056" y="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831380"/>
            <a:ext cx="7618810" cy="1768593"/>
          </a:xfrm>
          <a:prstGeom prst="rect">
            <a:avLst/>
          </a:prstGeom>
        </p:spPr>
        <p:txBody>
          <a:bodyPr anchor="b"/>
          <a:lstStyle>
            <a:lvl1pPr algn="ctr">
              <a:defRPr sz="44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2668176"/>
            <a:ext cx="7618810" cy="12264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778"/>
            </a:lvl1pPr>
            <a:lvl2pPr marL="338648" indent="0" algn="ctr">
              <a:buNone/>
              <a:defRPr sz="1481"/>
            </a:lvl2pPr>
            <a:lvl3pPr marL="677296" indent="0" algn="ctr">
              <a:buNone/>
              <a:defRPr sz="1333"/>
            </a:lvl3pPr>
            <a:lvl4pPr marL="1015944" indent="0" algn="ctr">
              <a:buNone/>
              <a:defRPr sz="1185"/>
            </a:lvl4pPr>
            <a:lvl5pPr marL="1354592" indent="0" algn="ctr">
              <a:buNone/>
              <a:defRPr sz="1185"/>
            </a:lvl5pPr>
            <a:lvl6pPr marL="1693240" indent="0" algn="ctr">
              <a:buNone/>
              <a:defRPr sz="1185"/>
            </a:lvl6pPr>
            <a:lvl7pPr marL="2031888" indent="0" algn="ctr">
              <a:buNone/>
              <a:defRPr sz="1185"/>
            </a:lvl7pPr>
            <a:lvl8pPr marL="2370536" indent="0" algn="ctr">
              <a:buNone/>
              <a:defRPr sz="1185"/>
            </a:lvl8pPr>
            <a:lvl9pPr marL="2709184" indent="0" algn="ctr">
              <a:buNone/>
              <a:defRPr sz="118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0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52315"/>
            <a:ext cx="8761631" cy="322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6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270463"/>
            <a:ext cx="2190408" cy="430506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270463"/>
            <a:ext cx="6444243" cy="43050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4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391" y="1352315"/>
            <a:ext cx="8761631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8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1266473"/>
            <a:ext cx="8761631" cy="2113139"/>
          </a:xfrm>
          <a:prstGeom prst="rect">
            <a:avLst/>
          </a:prstGeom>
        </p:spPr>
        <p:txBody>
          <a:bodyPr anchor="b"/>
          <a:lstStyle>
            <a:lvl1pPr>
              <a:defRPr sz="44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3399602"/>
            <a:ext cx="8761631" cy="111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1pPr>
            <a:lvl2pPr marL="338648" indent="0">
              <a:buNone/>
              <a:defRPr sz="1481">
                <a:solidFill>
                  <a:schemeClr val="tx1">
                    <a:tint val="82000"/>
                  </a:schemeClr>
                </a:solidFill>
              </a:defRPr>
            </a:lvl2pPr>
            <a:lvl3pPr marL="677296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3pPr>
            <a:lvl4pPr marL="1015944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4pPr>
            <a:lvl5pPr marL="1354592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5pPr>
            <a:lvl6pPr marL="1693240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6pPr>
            <a:lvl7pPr marL="2031888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7pPr>
            <a:lvl8pPr marL="2370536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8pPr>
            <a:lvl9pPr marL="2709184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1352315"/>
            <a:ext cx="4317326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1352315"/>
            <a:ext cx="4317326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6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1245306"/>
            <a:ext cx="4297484" cy="610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1855611"/>
            <a:ext cx="4297484" cy="27293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1245306"/>
            <a:ext cx="4318649" cy="610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1855611"/>
            <a:ext cx="4318649" cy="27293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5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338667"/>
            <a:ext cx="3276352" cy="1185333"/>
          </a:xfrm>
          <a:prstGeom prst="rect">
            <a:avLst/>
          </a:prstGeom>
        </p:spPr>
        <p:txBody>
          <a:bodyPr anchor="b"/>
          <a:lstStyle>
            <a:lvl1pPr>
              <a:defRPr sz="23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731426"/>
            <a:ext cx="5142697" cy="3610093"/>
          </a:xfrm>
          <a:prstGeom prst="rect">
            <a:avLst/>
          </a:prstGeom>
        </p:spPr>
        <p:txBody>
          <a:bodyPr/>
          <a:lstStyle>
            <a:lvl1pPr>
              <a:defRPr sz="2370"/>
            </a:lvl1pPr>
            <a:lvl2pPr>
              <a:defRPr sz="2074"/>
            </a:lvl2pPr>
            <a:lvl3pPr>
              <a:defRPr sz="1778"/>
            </a:lvl3pPr>
            <a:lvl4pPr>
              <a:defRPr sz="1481"/>
            </a:lvl4pPr>
            <a:lvl5pPr>
              <a:defRPr sz="1481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1524000"/>
            <a:ext cx="3276352" cy="2823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2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338667"/>
            <a:ext cx="3276352" cy="1185333"/>
          </a:xfrm>
          <a:prstGeom prst="rect">
            <a:avLst/>
          </a:prstGeom>
        </p:spPr>
        <p:txBody>
          <a:bodyPr anchor="b"/>
          <a:lstStyle>
            <a:lvl1pPr>
              <a:defRPr sz="23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731426"/>
            <a:ext cx="5142697" cy="361009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70"/>
            </a:lvl1pPr>
            <a:lvl2pPr marL="338648" indent="0">
              <a:buNone/>
              <a:defRPr sz="2074"/>
            </a:lvl2pPr>
            <a:lvl3pPr marL="677296" indent="0">
              <a:buNone/>
              <a:defRPr sz="1778"/>
            </a:lvl3pPr>
            <a:lvl4pPr marL="1015944" indent="0">
              <a:buNone/>
              <a:defRPr sz="1481"/>
            </a:lvl4pPr>
            <a:lvl5pPr marL="1354592" indent="0">
              <a:buNone/>
              <a:defRPr sz="1481"/>
            </a:lvl5pPr>
            <a:lvl6pPr marL="1693240" indent="0">
              <a:buNone/>
              <a:defRPr sz="1481"/>
            </a:lvl6pPr>
            <a:lvl7pPr marL="2031888" indent="0">
              <a:buNone/>
              <a:defRPr sz="1481"/>
            </a:lvl7pPr>
            <a:lvl8pPr marL="2370536" indent="0">
              <a:buNone/>
              <a:defRPr sz="1481"/>
            </a:lvl8pPr>
            <a:lvl9pPr marL="2709184" indent="0">
              <a:buNone/>
              <a:defRPr sz="14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1524000"/>
            <a:ext cx="3276352" cy="2823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4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E2BC-046B-DB09-D610-EBB786975DD9}"/>
              </a:ext>
            </a:extLst>
          </p:cNvPr>
          <p:cNvSpPr txBox="1">
            <a:spLocks/>
          </p:cNvSpPr>
          <p:nvPr userDrawn="1"/>
        </p:nvSpPr>
        <p:spPr>
          <a:xfrm>
            <a:off x="3897929" y="1393249"/>
            <a:ext cx="6260483" cy="199225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4000" b="1" dirty="0">
                <a:solidFill>
                  <a:schemeClr val="bg1"/>
                </a:solidFill>
                <a:latin typeface="Helvetica" pitchFamily="2" charset="0"/>
              </a:rPr>
              <a:t>and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Helvetica" pitchFamily="2" charset="0"/>
              </a:rPr>
              <a:t>care for our coasts </a:t>
            </a:r>
            <a:br>
              <a:rPr lang="en-US" sz="40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4000" b="1" dirty="0">
                <a:solidFill>
                  <a:schemeClr val="bg1"/>
                </a:solidFill>
                <a:latin typeface="Helvetica" pitchFamily="2" charset="0"/>
              </a:rPr>
              <a:t>and waterways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097AA8A-D419-8354-F54F-0C9AE6042F41}"/>
              </a:ext>
            </a:extLst>
          </p:cNvPr>
          <p:cNvSpPr/>
          <p:nvPr userDrawn="1"/>
        </p:nvSpPr>
        <p:spPr>
          <a:xfrm>
            <a:off x="4232467" y="3315271"/>
            <a:ext cx="5384028" cy="7320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2400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4" name="Picture 3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96E1877B-F7A6-202D-55A4-3100689F913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42484"/>
          <a:stretch/>
        </p:blipFill>
        <p:spPr>
          <a:xfrm>
            <a:off x="1215482" y="-163172"/>
            <a:ext cx="1291184" cy="1167523"/>
          </a:xfrm>
          <a:prstGeom prst="rect">
            <a:avLst/>
          </a:prstGeom>
        </p:spPr>
      </p:pic>
      <p:pic>
        <p:nvPicPr>
          <p:cNvPr id="5" name="Picture 4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E2C02711-45CE-A351-2A6D-EAC05222F62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r="36864"/>
          <a:stretch/>
        </p:blipFill>
        <p:spPr>
          <a:xfrm>
            <a:off x="3686935" y="220913"/>
            <a:ext cx="1091063" cy="89875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4E3E662-44C8-B266-C7C9-FAF0AADA2C78}"/>
              </a:ext>
            </a:extLst>
          </p:cNvPr>
          <p:cNvSpPr/>
          <p:nvPr userDrawn="1"/>
        </p:nvSpPr>
        <p:spPr>
          <a:xfrm>
            <a:off x="0" y="0"/>
            <a:ext cx="3897929" cy="5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91" b="1" dirty="0">
                <a:solidFill>
                  <a:srgbClr val="005A84"/>
                </a:solidFill>
              </a:rPr>
              <a:t>Insert </a:t>
            </a:r>
            <a:br>
              <a:rPr lang="en-US" sz="5091" b="1" dirty="0">
                <a:solidFill>
                  <a:srgbClr val="005A84"/>
                </a:solidFill>
              </a:rPr>
            </a:br>
            <a:r>
              <a:rPr lang="en-US" sz="5091" b="1" dirty="0">
                <a:solidFill>
                  <a:srgbClr val="005A84"/>
                </a:solidFill>
              </a:rPr>
              <a:t>photo </a:t>
            </a:r>
            <a:br>
              <a:rPr lang="en-US" sz="5091" b="1" dirty="0">
                <a:solidFill>
                  <a:srgbClr val="005A84"/>
                </a:solidFill>
              </a:rPr>
            </a:br>
            <a:r>
              <a:rPr lang="en-US" sz="5091" b="1" dirty="0">
                <a:solidFill>
                  <a:srgbClr val="005A84"/>
                </a:solidFill>
              </a:rPr>
              <a:t>here</a:t>
            </a:r>
          </a:p>
        </p:txBody>
      </p:sp>
      <p:pic>
        <p:nvPicPr>
          <p:cNvPr id="16" name="Picture 15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8A269B26-C06A-7C34-477D-4B0C60A6A0F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300011" y="1"/>
            <a:ext cx="1858401" cy="1620774"/>
          </a:xfrm>
          <a:prstGeom prst="rect">
            <a:avLst/>
          </a:prstGeom>
        </p:spPr>
      </p:pic>
      <p:pic>
        <p:nvPicPr>
          <p:cNvPr id="18" name="Picture 17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72FC1D2E-C876-60AC-5471-EBEF8CAB40C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260485" y="3834554"/>
            <a:ext cx="3912216" cy="1259734"/>
          </a:xfrm>
          <a:prstGeom prst="rect">
            <a:avLst/>
          </a:prstGeom>
        </p:spPr>
      </p:pic>
      <p:pic>
        <p:nvPicPr>
          <p:cNvPr id="22" name="Picture 21" descr="A white oval with black lines&#10;&#10;AI-generated content may be incorrect.">
            <a:extLst>
              <a:ext uri="{FF2B5EF4-FFF2-40B4-BE49-F238E27FC236}">
                <a16:creationId xmlns:a16="http://schemas.microsoft.com/office/drawing/2014/main" id="{AE684821-503A-FF7B-4158-B76FEB20514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6631580" y="4211584"/>
            <a:ext cx="793181" cy="71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7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7296" rtl="0" eaLnBrk="1" latinLnBrk="0" hangingPunct="1">
        <a:lnSpc>
          <a:spcPct val="90000"/>
        </a:lnSpc>
        <a:spcBef>
          <a:spcPct val="0"/>
        </a:spcBef>
        <a:buNone/>
        <a:defRPr sz="3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324" indent="-169324" algn="l" defTabSz="67729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4" kern="1200">
          <a:solidFill>
            <a:schemeClr val="tx1"/>
          </a:solidFill>
          <a:latin typeface="+mn-lt"/>
          <a:ea typeface="+mn-ea"/>
          <a:cs typeface="+mn-cs"/>
        </a:defRPr>
      </a:lvl1pPr>
      <a:lvl2pPr marL="50797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4662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8526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16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862564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20121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53986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87850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864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1594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54592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9324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03188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37053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70918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9634F6-071B-B9B5-2ECE-9A4BFE19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196972" y="171450"/>
            <a:ext cx="787223" cy="95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A88142-098B-4A19-92CA-75829437B4C9}"/>
</file>

<file path=customXml/itemProps2.xml><?xml version="1.0" encoding="utf-8"?>
<ds:datastoreItem xmlns:ds="http://schemas.openxmlformats.org/officeDocument/2006/customXml" ds:itemID="{09AE946F-EB64-4F79-A161-219A3AC20EF7}"/>
</file>

<file path=customXml/itemProps3.xml><?xml version="1.0" encoding="utf-8"?>
<ds:datastoreItem xmlns:ds="http://schemas.openxmlformats.org/officeDocument/2006/customXml" ds:itemID="{658D5764-D73F-4A7A-ADFC-E34625A371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5</cp:revision>
  <dcterms:created xsi:type="dcterms:W3CDTF">2025-03-23T23:32:35Z</dcterms:created>
  <dcterms:modified xsi:type="dcterms:W3CDTF">2025-03-24T00:22:30Z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