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7621588" cy="5716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A84"/>
    <a:srgbClr val="0D4F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11"/>
    <p:restoredTop sz="94694"/>
  </p:normalViewPr>
  <p:slideViewPr>
    <p:cSldViewPr snapToGrid="0">
      <p:cViewPr>
        <p:scale>
          <a:sx n="68" d="100"/>
          <a:sy n="68" d="100"/>
        </p:scale>
        <p:origin x="2768" y="17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619" y="935562"/>
            <a:ext cx="6478350" cy="1990220"/>
          </a:xfrm>
          <a:prstGeom prst="rect">
            <a:avLst/>
          </a:prstGeom>
        </p:spPr>
        <p:txBody>
          <a:bodyPr anchor="b"/>
          <a:lstStyle>
            <a:lvl1pPr algn="ctr">
              <a:defRPr sz="5001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52699" y="3002532"/>
            <a:ext cx="5716191" cy="138018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/>
            </a:lvl1pPr>
            <a:lvl2pPr marL="381076" indent="0" algn="ctr">
              <a:buNone/>
              <a:defRPr sz="1667"/>
            </a:lvl2pPr>
            <a:lvl3pPr marL="762152" indent="0" algn="ctr">
              <a:buNone/>
              <a:defRPr sz="1500"/>
            </a:lvl3pPr>
            <a:lvl4pPr marL="1143229" indent="0" algn="ctr">
              <a:buNone/>
              <a:defRPr sz="1334"/>
            </a:lvl4pPr>
            <a:lvl5pPr marL="1524305" indent="0" algn="ctr">
              <a:buNone/>
              <a:defRPr sz="1334"/>
            </a:lvl5pPr>
            <a:lvl6pPr marL="1905381" indent="0" algn="ctr">
              <a:buNone/>
              <a:defRPr sz="1334"/>
            </a:lvl6pPr>
            <a:lvl7pPr marL="2286457" indent="0" algn="ctr">
              <a:buNone/>
              <a:defRPr sz="1334"/>
            </a:lvl7pPr>
            <a:lvl8pPr marL="2667533" indent="0" algn="ctr">
              <a:buNone/>
              <a:defRPr sz="1334"/>
            </a:lvl8pPr>
            <a:lvl9pPr marL="3048610" indent="0" algn="ctr">
              <a:buNone/>
              <a:defRPr sz="1334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3984" y="5298432"/>
            <a:ext cx="1714857" cy="304355"/>
          </a:xfrm>
          <a:prstGeom prst="rect">
            <a:avLst/>
          </a:prstGeom>
        </p:spPr>
        <p:txBody>
          <a:bodyPr/>
          <a:lstStyle/>
          <a:p>
            <a:fld id="{38A83BC0-ABCF-8846-A337-0D7CA0D2CF1C}" type="datetimeFigureOut">
              <a:rPr lang="en-US" smtClean="0"/>
              <a:t>3/24/25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24651" y="5298432"/>
            <a:ext cx="2572286" cy="30435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6AA5-F27A-0E4A-BDF5-D8DC52A3C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936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984" y="304357"/>
            <a:ext cx="6573620" cy="110494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3984" y="1521777"/>
            <a:ext cx="6573620" cy="362712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3984" y="5298432"/>
            <a:ext cx="1714857" cy="304355"/>
          </a:xfrm>
          <a:prstGeom prst="rect">
            <a:avLst/>
          </a:prstGeom>
        </p:spPr>
        <p:txBody>
          <a:bodyPr/>
          <a:lstStyle/>
          <a:p>
            <a:fld id="{38A83BC0-ABCF-8846-A337-0D7CA0D2CF1C}" type="datetimeFigureOut">
              <a:rPr lang="en-US" smtClean="0"/>
              <a:t>3/24/25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24651" y="5298432"/>
            <a:ext cx="2572286" cy="30435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6AA5-F27A-0E4A-BDF5-D8DC52A3C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625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54199" y="304355"/>
            <a:ext cx="1643405" cy="4844544"/>
          </a:xfrm>
          <a:prstGeom prst="rect">
            <a:avLst/>
          </a:prstGeo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3985" y="304355"/>
            <a:ext cx="4834945" cy="48445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3984" y="5298432"/>
            <a:ext cx="1714857" cy="304355"/>
          </a:xfrm>
          <a:prstGeom prst="rect">
            <a:avLst/>
          </a:prstGeom>
        </p:spPr>
        <p:txBody>
          <a:bodyPr/>
          <a:lstStyle/>
          <a:p>
            <a:fld id="{38A83BC0-ABCF-8846-A337-0D7CA0D2CF1C}" type="datetimeFigureOut">
              <a:rPr lang="en-US" smtClean="0"/>
              <a:t>3/24/25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24651" y="5298432"/>
            <a:ext cx="2572286" cy="30435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6AA5-F27A-0E4A-BDF5-D8DC52A3C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974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984" y="304357"/>
            <a:ext cx="6573620" cy="110494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3984" y="1521777"/>
            <a:ext cx="6573620" cy="362712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3984" y="5298432"/>
            <a:ext cx="1714857" cy="304355"/>
          </a:xfrm>
          <a:prstGeom prst="rect">
            <a:avLst/>
          </a:prstGeom>
        </p:spPr>
        <p:txBody>
          <a:bodyPr/>
          <a:lstStyle/>
          <a:p>
            <a:fld id="{38A83BC0-ABCF-8846-A337-0D7CA0D2CF1C}" type="datetimeFigureOut">
              <a:rPr lang="en-US" smtClean="0"/>
              <a:t>3/24/25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24651" y="5298432"/>
            <a:ext cx="2572286" cy="30435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6AA5-F27A-0E4A-BDF5-D8DC52A3C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218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015" y="1425179"/>
            <a:ext cx="6573620" cy="2377941"/>
          </a:xfrm>
          <a:prstGeom prst="rect">
            <a:avLst/>
          </a:prstGeom>
        </p:spPr>
        <p:txBody>
          <a:bodyPr anchor="b"/>
          <a:lstStyle>
            <a:lvl1pPr>
              <a:defRPr sz="5001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015" y="3825617"/>
            <a:ext cx="6573620" cy="125050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1pPr>
            <a:lvl2pPr marL="381076" indent="0">
              <a:buNone/>
              <a:defRPr sz="1667">
                <a:solidFill>
                  <a:schemeClr val="tx1">
                    <a:tint val="82000"/>
                  </a:schemeClr>
                </a:solidFill>
              </a:defRPr>
            </a:lvl2pPr>
            <a:lvl3pPr marL="762152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3pPr>
            <a:lvl4pPr marL="1143229" indent="0">
              <a:buNone/>
              <a:defRPr sz="1334">
                <a:solidFill>
                  <a:schemeClr val="tx1">
                    <a:tint val="82000"/>
                  </a:schemeClr>
                </a:solidFill>
              </a:defRPr>
            </a:lvl4pPr>
            <a:lvl5pPr marL="1524305" indent="0">
              <a:buNone/>
              <a:defRPr sz="1334">
                <a:solidFill>
                  <a:schemeClr val="tx1">
                    <a:tint val="82000"/>
                  </a:schemeClr>
                </a:solidFill>
              </a:defRPr>
            </a:lvl5pPr>
            <a:lvl6pPr marL="1905381" indent="0">
              <a:buNone/>
              <a:defRPr sz="1334">
                <a:solidFill>
                  <a:schemeClr val="tx1">
                    <a:tint val="82000"/>
                  </a:schemeClr>
                </a:solidFill>
              </a:defRPr>
            </a:lvl6pPr>
            <a:lvl7pPr marL="2286457" indent="0">
              <a:buNone/>
              <a:defRPr sz="1334">
                <a:solidFill>
                  <a:schemeClr val="tx1">
                    <a:tint val="82000"/>
                  </a:schemeClr>
                </a:solidFill>
              </a:defRPr>
            </a:lvl7pPr>
            <a:lvl8pPr marL="2667533" indent="0">
              <a:buNone/>
              <a:defRPr sz="1334">
                <a:solidFill>
                  <a:schemeClr val="tx1">
                    <a:tint val="82000"/>
                  </a:schemeClr>
                </a:solidFill>
              </a:defRPr>
            </a:lvl8pPr>
            <a:lvl9pPr marL="3048610" indent="0">
              <a:buNone/>
              <a:defRPr sz="1334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3984" y="5298432"/>
            <a:ext cx="1714857" cy="304355"/>
          </a:xfrm>
          <a:prstGeom prst="rect">
            <a:avLst/>
          </a:prstGeom>
        </p:spPr>
        <p:txBody>
          <a:bodyPr/>
          <a:lstStyle/>
          <a:p>
            <a:fld id="{38A83BC0-ABCF-8846-A337-0D7CA0D2CF1C}" type="datetimeFigureOut">
              <a:rPr lang="en-US" smtClean="0"/>
              <a:t>3/24/25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24651" y="5298432"/>
            <a:ext cx="2572286" cy="30435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6AA5-F27A-0E4A-BDF5-D8DC52A3C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201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984" y="304357"/>
            <a:ext cx="6573620" cy="110494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3984" y="1521777"/>
            <a:ext cx="3239175" cy="362712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58429" y="1521777"/>
            <a:ext cx="3239175" cy="362712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3984" y="5298432"/>
            <a:ext cx="1714857" cy="304355"/>
          </a:xfrm>
          <a:prstGeom prst="rect">
            <a:avLst/>
          </a:prstGeom>
        </p:spPr>
        <p:txBody>
          <a:bodyPr/>
          <a:lstStyle/>
          <a:p>
            <a:fld id="{38A83BC0-ABCF-8846-A337-0D7CA0D2CF1C}" type="datetimeFigureOut">
              <a:rPr lang="en-US" smtClean="0"/>
              <a:t>3/24/25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24651" y="5298432"/>
            <a:ext cx="2572286" cy="30435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6AA5-F27A-0E4A-BDF5-D8DC52A3C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700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977" y="304357"/>
            <a:ext cx="6573620" cy="110494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4978" y="1401359"/>
            <a:ext cx="3224288" cy="68678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/>
            </a:lvl1pPr>
            <a:lvl2pPr marL="381076" indent="0">
              <a:buNone/>
              <a:defRPr sz="1667" b="1"/>
            </a:lvl2pPr>
            <a:lvl3pPr marL="762152" indent="0">
              <a:buNone/>
              <a:defRPr sz="1500" b="1"/>
            </a:lvl3pPr>
            <a:lvl4pPr marL="1143229" indent="0">
              <a:buNone/>
              <a:defRPr sz="1334" b="1"/>
            </a:lvl4pPr>
            <a:lvl5pPr marL="1524305" indent="0">
              <a:buNone/>
              <a:defRPr sz="1334" b="1"/>
            </a:lvl5pPr>
            <a:lvl6pPr marL="1905381" indent="0">
              <a:buNone/>
              <a:defRPr sz="1334" b="1"/>
            </a:lvl6pPr>
            <a:lvl7pPr marL="2286457" indent="0">
              <a:buNone/>
              <a:defRPr sz="1334" b="1"/>
            </a:lvl7pPr>
            <a:lvl8pPr marL="2667533" indent="0">
              <a:buNone/>
              <a:defRPr sz="1334" b="1"/>
            </a:lvl8pPr>
            <a:lvl9pPr marL="3048610" indent="0">
              <a:buNone/>
              <a:defRPr sz="1334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4978" y="2088143"/>
            <a:ext cx="3224288" cy="307134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58429" y="1401359"/>
            <a:ext cx="3240168" cy="68678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/>
            </a:lvl1pPr>
            <a:lvl2pPr marL="381076" indent="0">
              <a:buNone/>
              <a:defRPr sz="1667" b="1"/>
            </a:lvl2pPr>
            <a:lvl3pPr marL="762152" indent="0">
              <a:buNone/>
              <a:defRPr sz="1500" b="1"/>
            </a:lvl3pPr>
            <a:lvl4pPr marL="1143229" indent="0">
              <a:buNone/>
              <a:defRPr sz="1334" b="1"/>
            </a:lvl4pPr>
            <a:lvl5pPr marL="1524305" indent="0">
              <a:buNone/>
              <a:defRPr sz="1334" b="1"/>
            </a:lvl5pPr>
            <a:lvl6pPr marL="1905381" indent="0">
              <a:buNone/>
              <a:defRPr sz="1334" b="1"/>
            </a:lvl6pPr>
            <a:lvl7pPr marL="2286457" indent="0">
              <a:buNone/>
              <a:defRPr sz="1334" b="1"/>
            </a:lvl7pPr>
            <a:lvl8pPr marL="2667533" indent="0">
              <a:buNone/>
              <a:defRPr sz="1334" b="1"/>
            </a:lvl8pPr>
            <a:lvl9pPr marL="3048610" indent="0">
              <a:buNone/>
              <a:defRPr sz="1334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58429" y="2088143"/>
            <a:ext cx="3240168" cy="307134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23984" y="5298432"/>
            <a:ext cx="1714857" cy="304355"/>
          </a:xfrm>
          <a:prstGeom prst="rect">
            <a:avLst/>
          </a:prstGeom>
        </p:spPr>
        <p:txBody>
          <a:bodyPr/>
          <a:lstStyle/>
          <a:p>
            <a:fld id="{38A83BC0-ABCF-8846-A337-0D7CA0D2CF1C}" type="datetimeFigureOut">
              <a:rPr lang="en-US" smtClean="0"/>
              <a:t>3/24/25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524651" y="5298432"/>
            <a:ext cx="2572286" cy="30435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6AA5-F27A-0E4A-BDF5-D8DC52A3C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98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984" y="304357"/>
            <a:ext cx="6573620" cy="110494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23984" y="5298432"/>
            <a:ext cx="1714857" cy="304355"/>
          </a:xfrm>
          <a:prstGeom prst="rect">
            <a:avLst/>
          </a:prstGeom>
        </p:spPr>
        <p:txBody>
          <a:bodyPr/>
          <a:lstStyle/>
          <a:p>
            <a:fld id="{38A83BC0-ABCF-8846-A337-0D7CA0D2CF1C}" type="datetimeFigureOut">
              <a:rPr lang="en-US" smtClean="0"/>
              <a:t>3/24/25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524651" y="5298432"/>
            <a:ext cx="2572286" cy="30435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6AA5-F27A-0E4A-BDF5-D8DC52A3C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762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23984" y="5298432"/>
            <a:ext cx="1714857" cy="304355"/>
          </a:xfrm>
          <a:prstGeom prst="rect">
            <a:avLst/>
          </a:prstGeom>
        </p:spPr>
        <p:txBody>
          <a:bodyPr/>
          <a:lstStyle/>
          <a:p>
            <a:fld id="{38A83BC0-ABCF-8846-A337-0D7CA0D2CF1C}" type="datetimeFigureOut">
              <a:rPr lang="en-US" smtClean="0"/>
              <a:t>3/24/25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524651" y="5298432"/>
            <a:ext cx="2572286" cy="30435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6AA5-F27A-0E4A-BDF5-D8DC52A3C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165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977" y="381106"/>
            <a:ext cx="2458161" cy="1333871"/>
          </a:xfrm>
          <a:prstGeom prst="rect">
            <a:avLst/>
          </a:prstGeom>
        </p:spPr>
        <p:txBody>
          <a:bodyPr anchor="b"/>
          <a:lstStyle>
            <a:lvl1pPr>
              <a:defRPr sz="2667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40168" y="823084"/>
            <a:ext cx="3858429" cy="4062483"/>
          </a:xfrm>
          <a:prstGeom prst="rect">
            <a:avLst/>
          </a:prstGeom>
        </p:spPr>
        <p:txBody>
          <a:bodyPr/>
          <a:lstStyle>
            <a:lvl1pPr>
              <a:defRPr sz="2667"/>
            </a:lvl1pPr>
            <a:lvl2pPr>
              <a:defRPr sz="2334"/>
            </a:lvl2pPr>
            <a:lvl3pPr>
              <a:defRPr sz="2000"/>
            </a:lvl3pPr>
            <a:lvl4pPr>
              <a:defRPr sz="1667"/>
            </a:lvl4pPr>
            <a:lvl5pPr>
              <a:defRPr sz="1667"/>
            </a:lvl5pPr>
            <a:lvl6pPr>
              <a:defRPr sz="1667"/>
            </a:lvl6pPr>
            <a:lvl7pPr>
              <a:defRPr sz="1667"/>
            </a:lvl7pPr>
            <a:lvl8pPr>
              <a:defRPr sz="1667"/>
            </a:lvl8pPr>
            <a:lvl9pPr>
              <a:defRPr sz="1667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4977" y="1714976"/>
            <a:ext cx="2458161" cy="317720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34"/>
            </a:lvl1pPr>
            <a:lvl2pPr marL="381076" indent="0">
              <a:buNone/>
              <a:defRPr sz="1167"/>
            </a:lvl2pPr>
            <a:lvl3pPr marL="762152" indent="0">
              <a:buNone/>
              <a:defRPr sz="1000"/>
            </a:lvl3pPr>
            <a:lvl4pPr marL="1143229" indent="0">
              <a:buNone/>
              <a:defRPr sz="834"/>
            </a:lvl4pPr>
            <a:lvl5pPr marL="1524305" indent="0">
              <a:buNone/>
              <a:defRPr sz="834"/>
            </a:lvl5pPr>
            <a:lvl6pPr marL="1905381" indent="0">
              <a:buNone/>
              <a:defRPr sz="834"/>
            </a:lvl6pPr>
            <a:lvl7pPr marL="2286457" indent="0">
              <a:buNone/>
              <a:defRPr sz="834"/>
            </a:lvl7pPr>
            <a:lvl8pPr marL="2667533" indent="0">
              <a:buNone/>
              <a:defRPr sz="834"/>
            </a:lvl8pPr>
            <a:lvl9pPr marL="3048610" indent="0">
              <a:buNone/>
              <a:defRPr sz="834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3984" y="5298432"/>
            <a:ext cx="1714857" cy="304355"/>
          </a:xfrm>
          <a:prstGeom prst="rect">
            <a:avLst/>
          </a:prstGeom>
        </p:spPr>
        <p:txBody>
          <a:bodyPr/>
          <a:lstStyle/>
          <a:p>
            <a:fld id="{38A83BC0-ABCF-8846-A337-0D7CA0D2CF1C}" type="datetimeFigureOut">
              <a:rPr lang="en-US" smtClean="0"/>
              <a:t>3/24/25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24651" y="5298432"/>
            <a:ext cx="2572286" cy="30435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6AA5-F27A-0E4A-BDF5-D8DC52A3C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155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977" y="381106"/>
            <a:ext cx="2458161" cy="1333871"/>
          </a:xfrm>
          <a:prstGeom prst="rect">
            <a:avLst/>
          </a:prstGeom>
        </p:spPr>
        <p:txBody>
          <a:bodyPr anchor="b"/>
          <a:lstStyle>
            <a:lvl1pPr>
              <a:defRPr sz="2667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40168" y="823084"/>
            <a:ext cx="3858429" cy="4062483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667"/>
            </a:lvl1pPr>
            <a:lvl2pPr marL="381076" indent="0">
              <a:buNone/>
              <a:defRPr sz="2334"/>
            </a:lvl2pPr>
            <a:lvl3pPr marL="762152" indent="0">
              <a:buNone/>
              <a:defRPr sz="2000"/>
            </a:lvl3pPr>
            <a:lvl4pPr marL="1143229" indent="0">
              <a:buNone/>
              <a:defRPr sz="1667"/>
            </a:lvl4pPr>
            <a:lvl5pPr marL="1524305" indent="0">
              <a:buNone/>
              <a:defRPr sz="1667"/>
            </a:lvl5pPr>
            <a:lvl6pPr marL="1905381" indent="0">
              <a:buNone/>
              <a:defRPr sz="1667"/>
            </a:lvl6pPr>
            <a:lvl7pPr marL="2286457" indent="0">
              <a:buNone/>
              <a:defRPr sz="1667"/>
            </a:lvl7pPr>
            <a:lvl8pPr marL="2667533" indent="0">
              <a:buNone/>
              <a:defRPr sz="1667"/>
            </a:lvl8pPr>
            <a:lvl9pPr marL="3048610" indent="0">
              <a:buNone/>
              <a:defRPr sz="1667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4977" y="1714976"/>
            <a:ext cx="2458161" cy="317720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34"/>
            </a:lvl1pPr>
            <a:lvl2pPr marL="381076" indent="0">
              <a:buNone/>
              <a:defRPr sz="1167"/>
            </a:lvl2pPr>
            <a:lvl3pPr marL="762152" indent="0">
              <a:buNone/>
              <a:defRPr sz="1000"/>
            </a:lvl3pPr>
            <a:lvl4pPr marL="1143229" indent="0">
              <a:buNone/>
              <a:defRPr sz="834"/>
            </a:lvl4pPr>
            <a:lvl5pPr marL="1524305" indent="0">
              <a:buNone/>
              <a:defRPr sz="834"/>
            </a:lvl5pPr>
            <a:lvl6pPr marL="1905381" indent="0">
              <a:buNone/>
              <a:defRPr sz="834"/>
            </a:lvl6pPr>
            <a:lvl7pPr marL="2286457" indent="0">
              <a:buNone/>
              <a:defRPr sz="834"/>
            </a:lvl7pPr>
            <a:lvl8pPr marL="2667533" indent="0">
              <a:buNone/>
              <a:defRPr sz="834"/>
            </a:lvl8pPr>
            <a:lvl9pPr marL="3048610" indent="0">
              <a:buNone/>
              <a:defRPr sz="834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3984" y="5298432"/>
            <a:ext cx="1714857" cy="304355"/>
          </a:xfrm>
          <a:prstGeom prst="rect">
            <a:avLst/>
          </a:prstGeom>
        </p:spPr>
        <p:txBody>
          <a:bodyPr/>
          <a:lstStyle/>
          <a:p>
            <a:fld id="{38A83BC0-ABCF-8846-A337-0D7CA0D2CF1C}" type="datetimeFigureOut">
              <a:rPr lang="en-US" smtClean="0"/>
              <a:t>3/24/25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24651" y="5298432"/>
            <a:ext cx="2572286" cy="30435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6AA5-F27A-0E4A-BDF5-D8DC52A3C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953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5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82747" y="5298432"/>
            <a:ext cx="1714857" cy="3043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E9BD287-4640-0840-5B12-9345ACA5CA23}"/>
              </a:ext>
            </a:extLst>
          </p:cNvPr>
          <p:cNvSpPr txBox="1">
            <a:spLocks/>
          </p:cNvSpPr>
          <p:nvPr userDrawn="1"/>
        </p:nvSpPr>
        <p:spPr>
          <a:xfrm>
            <a:off x="971615" y="2829673"/>
            <a:ext cx="4315882" cy="15567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101617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9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>
                <a:solidFill>
                  <a:srgbClr val="00BCD8"/>
                </a:solidFill>
                <a:latin typeface="Helvetica" pitchFamily="2" charset="0"/>
              </a:rPr>
              <a:t>Get involved </a:t>
            </a:r>
            <a:r>
              <a:rPr lang="en-US" sz="3600" b="1" dirty="0">
                <a:solidFill>
                  <a:schemeClr val="bg1"/>
                </a:solidFill>
                <a:latin typeface="Helvetica" pitchFamily="2" charset="0"/>
              </a:rPr>
              <a:t>and </a:t>
            </a:r>
          </a:p>
          <a:p>
            <a:pPr algn="l"/>
            <a:r>
              <a:rPr lang="en-US" sz="3600" b="1" dirty="0">
                <a:solidFill>
                  <a:schemeClr val="bg1"/>
                </a:solidFill>
                <a:latin typeface="Helvetica" pitchFamily="2" charset="0"/>
              </a:rPr>
              <a:t>care for our coasts </a:t>
            </a:r>
            <a:br>
              <a:rPr lang="en-US" sz="3600" b="1" dirty="0">
                <a:solidFill>
                  <a:schemeClr val="bg1"/>
                </a:solidFill>
                <a:latin typeface="Helvetica" pitchFamily="2" charset="0"/>
              </a:rPr>
            </a:br>
            <a:r>
              <a:rPr lang="en-US" sz="3600" b="1" dirty="0">
                <a:solidFill>
                  <a:schemeClr val="bg1"/>
                </a:solidFill>
                <a:latin typeface="Helvetica" pitchFamily="2" charset="0"/>
              </a:rPr>
              <a:t>and waterways</a:t>
            </a:r>
          </a:p>
        </p:txBody>
      </p:sp>
      <p:pic>
        <p:nvPicPr>
          <p:cNvPr id="8" name="Picture 7" descr="A blue and white lines on a black background&#10;&#10;AI-generated content may be incorrect.">
            <a:extLst>
              <a:ext uri="{FF2B5EF4-FFF2-40B4-BE49-F238E27FC236}">
                <a16:creationId xmlns:a16="http://schemas.microsoft.com/office/drawing/2014/main" id="{4069CCCC-9B4F-0BB2-699E-2AC719FA501A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rcRect l="42407" t="-11053" r="-10171" b="-1"/>
          <a:stretch/>
        </p:blipFill>
        <p:spPr>
          <a:xfrm>
            <a:off x="0" y="2279992"/>
            <a:ext cx="904039" cy="1156605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04FBC739-FAA0-0792-E0C0-9B8B4C26284C}"/>
              </a:ext>
            </a:extLst>
          </p:cNvPr>
          <p:cNvSpPr/>
          <p:nvPr userDrawn="1"/>
        </p:nvSpPr>
        <p:spPr>
          <a:xfrm>
            <a:off x="4745928" y="336513"/>
            <a:ext cx="2508932" cy="2101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203" b="1" dirty="0">
                <a:solidFill>
                  <a:srgbClr val="005A84"/>
                </a:solidFill>
              </a:rPr>
              <a:t>Insert </a:t>
            </a:r>
            <a:br>
              <a:rPr lang="en-US" sz="4203" b="1" dirty="0">
                <a:solidFill>
                  <a:srgbClr val="005A84"/>
                </a:solidFill>
              </a:rPr>
            </a:br>
            <a:r>
              <a:rPr lang="en-US" sz="4203" b="1" dirty="0">
                <a:solidFill>
                  <a:srgbClr val="005A84"/>
                </a:solidFill>
              </a:rPr>
              <a:t>photo here</a:t>
            </a:r>
          </a:p>
        </p:txBody>
      </p:sp>
      <p:pic>
        <p:nvPicPr>
          <p:cNvPr id="10" name="Picture 9" descr="A black and white curved line&#10;&#10;AI-generated content may be incorrect.">
            <a:extLst>
              <a:ext uri="{FF2B5EF4-FFF2-40B4-BE49-F238E27FC236}">
                <a16:creationId xmlns:a16="http://schemas.microsoft.com/office/drawing/2014/main" id="{9514746A-0AE1-5516-3439-FE9B937EFABF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 flipH="1">
            <a:off x="-2" y="-1"/>
            <a:ext cx="2721529" cy="2279993"/>
          </a:xfrm>
          <a:prstGeom prst="rect">
            <a:avLst/>
          </a:prstGeom>
        </p:spPr>
      </p:pic>
      <p:pic>
        <p:nvPicPr>
          <p:cNvPr id="11" name="Picture 10" descr="A cartoon of a blue and white wave&#10;&#10;AI-generated content may be incorrect.">
            <a:extLst>
              <a:ext uri="{FF2B5EF4-FFF2-40B4-BE49-F238E27FC236}">
                <a16:creationId xmlns:a16="http://schemas.microsoft.com/office/drawing/2014/main" id="{B8EDBFEF-4B0D-0925-8D3C-8145ECDF59C7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3909810" y="4256688"/>
            <a:ext cx="3711778" cy="1480696"/>
          </a:xfrm>
          <a:prstGeom prst="rect">
            <a:avLst/>
          </a:prstGeom>
        </p:spPr>
      </p:pic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98207219-0393-8446-39A6-E45B380F018B}"/>
              </a:ext>
            </a:extLst>
          </p:cNvPr>
          <p:cNvSpPr/>
          <p:nvPr userDrawn="1"/>
        </p:nvSpPr>
        <p:spPr>
          <a:xfrm>
            <a:off x="922108" y="4382115"/>
            <a:ext cx="5384028" cy="73200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2200" b="1" dirty="0">
                <a:solidFill>
                  <a:srgbClr val="00BCD8"/>
                </a:solidFill>
                <a:latin typeface="Helvetica" pitchFamily="2" charset="0"/>
              </a:rPr>
              <a:t>Contact us </a:t>
            </a:r>
            <a:r>
              <a:rPr lang="en-US" sz="2200" b="1" dirty="0">
                <a:solidFill>
                  <a:schemeClr val="bg1"/>
                </a:solidFill>
                <a:latin typeface="Helvetica" pitchFamily="2" charset="0"/>
              </a:rPr>
              <a:t>for more information</a:t>
            </a:r>
          </a:p>
        </p:txBody>
      </p:sp>
      <p:pic>
        <p:nvPicPr>
          <p:cNvPr id="13" name="Picture 12" descr="A white oval with black lines&#10;&#10;AI-generated content may be incorrect.">
            <a:extLst>
              <a:ext uri="{FF2B5EF4-FFF2-40B4-BE49-F238E27FC236}">
                <a16:creationId xmlns:a16="http://schemas.microsoft.com/office/drawing/2014/main" id="{6D0F50C0-A09D-9E7C-CAB0-77B602EA3E3D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 flipH="1">
            <a:off x="5856792" y="3376619"/>
            <a:ext cx="793181" cy="718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0216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62152" rtl="0" eaLnBrk="1" latinLnBrk="0" hangingPunct="1">
        <a:lnSpc>
          <a:spcPct val="90000"/>
        </a:lnSpc>
        <a:spcBef>
          <a:spcPct val="0"/>
        </a:spcBef>
        <a:buNone/>
        <a:defRPr sz="36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0538" indent="-190538" algn="l" defTabSz="762152" rtl="0" eaLnBrk="1" latinLnBrk="0" hangingPunct="1">
        <a:lnSpc>
          <a:spcPct val="90000"/>
        </a:lnSpc>
        <a:spcBef>
          <a:spcPts val="834"/>
        </a:spcBef>
        <a:buFont typeface="Arial" panose="020B0604020202020204" pitchFamily="34" charset="0"/>
        <a:buChar char="•"/>
        <a:defRPr sz="2334" kern="1200">
          <a:solidFill>
            <a:schemeClr val="tx1"/>
          </a:solidFill>
          <a:latin typeface="+mn-lt"/>
          <a:ea typeface="+mn-ea"/>
          <a:cs typeface="+mn-cs"/>
        </a:defRPr>
      </a:lvl1pPr>
      <a:lvl2pPr marL="571614" indent="-190538" algn="l" defTabSz="762152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52691" indent="-190538" algn="l" defTabSz="762152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3pPr>
      <a:lvl4pPr marL="1333767" indent="-190538" algn="l" defTabSz="762152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14843" indent="-190538" algn="l" defTabSz="762152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095919" indent="-190538" algn="l" defTabSz="762152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476995" indent="-190538" algn="l" defTabSz="762152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858072" indent="-190538" algn="l" defTabSz="762152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39148" indent="-190538" algn="l" defTabSz="762152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21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1076" algn="l" defTabSz="7621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2152" algn="l" defTabSz="7621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229" algn="l" defTabSz="7621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4305" algn="l" defTabSz="7621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5381" algn="l" defTabSz="7621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6457" algn="l" defTabSz="7621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7533" algn="l" defTabSz="7621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8610" algn="l" defTabSz="7621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blue sign with white text&#10;&#10;AI-generated content may be incorrect.">
            <a:extLst>
              <a:ext uri="{FF2B5EF4-FFF2-40B4-BE49-F238E27FC236}">
                <a16:creationId xmlns:a16="http://schemas.microsoft.com/office/drawing/2014/main" id="{BA4532C3-E39F-8298-EE9A-31A4287647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729" y="310343"/>
            <a:ext cx="1138582" cy="1384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4198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950F333C1A8B408911AC1413E6C566" ma:contentTypeVersion="13" ma:contentTypeDescription="Create a new document." ma:contentTypeScope="" ma:versionID="3dd7044948b006041fd8110d1b670bee">
  <xsd:schema xmlns:xsd="http://www.w3.org/2001/XMLSchema" xmlns:xs="http://www.w3.org/2001/XMLSchema" xmlns:p="http://schemas.microsoft.com/office/2006/metadata/properties" xmlns:ns2="c27bf8f1-1fbb-4beb-8b4b-ddfc897b2b4f" xmlns:ns3="ef14bfe6-24db-4bc3-a725-1774fb244226" targetNamespace="http://schemas.microsoft.com/office/2006/metadata/properties" ma:root="true" ma:fieldsID="298860c19d3cad4acc612cddd7c066cd" ns2:_="" ns3:_="">
    <xsd:import namespace="c27bf8f1-1fbb-4beb-8b4b-ddfc897b2b4f"/>
    <xsd:import namespace="ef14bfe6-24db-4bc3-a725-1774fb244226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7bf8f1-1fbb-4beb-8b4b-ddfc897b2b4f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40fffc9c-1292-4ff1-81cf-3c3e4fd9d8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14bfe6-24db-4bc3-a725-1774fb244226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a792035e-5ba6-4de2-8129-13f98c26b01f}" ma:internalName="TaxCatchAll" ma:showField="CatchAllData" ma:web="ef14bfe6-24db-4bc3-a725-1774fb2442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f14bfe6-24db-4bc3-a725-1774fb244226" xsi:nil="true"/>
    <lcf76f155ced4ddcb4097134ff3c332f xmlns="c27bf8f1-1fbb-4beb-8b4b-ddfc897b2b4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D5347D5-8B51-4E9A-B77F-5D9F6579BA72}"/>
</file>

<file path=customXml/itemProps2.xml><?xml version="1.0" encoding="utf-8"?>
<ds:datastoreItem xmlns:ds="http://schemas.openxmlformats.org/officeDocument/2006/customXml" ds:itemID="{4385FD90-5BDD-4CA4-A68B-72EEBC70282C}"/>
</file>

<file path=customXml/itemProps3.xml><?xml version="1.0" encoding="utf-8"?>
<ds:datastoreItem xmlns:ds="http://schemas.openxmlformats.org/officeDocument/2006/customXml" ds:itemID="{47A6BDE7-5F12-4FDE-88E4-4336A0327313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Arial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James Intal</dc:creator>
  <cp:lastModifiedBy>James Intal</cp:lastModifiedBy>
  <cp:revision>7</cp:revision>
  <dcterms:created xsi:type="dcterms:W3CDTF">2025-03-23T23:32:35Z</dcterms:created>
  <dcterms:modified xsi:type="dcterms:W3CDTF">2025-03-24T00:30:13Z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0x010100BA950F333C1A8B408911AC1413E6C566</vt:lpwstr>
  </property>
</Properties>
</file>