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8255000" cy="1905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A84"/>
    <a:srgbClr val="0D4F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157" d="100"/>
          <a:sy n="157" d="100"/>
        </p:scale>
        <p:origin x="288" y="18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31875" y="311768"/>
            <a:ext cx="6191250" cy="663222"/>
          </a:xfrm>
          <a:prstGeom prst="rect">
            <a:avLst/>
          </a:prstGeom>
        </p:spPr>
        <p:txBody>
          <a:bodyPr anchor="b"/>
          <a:lstStyle>
            <a:lvl1pPr algn="ctr">
              <a:defRPr sz="166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31875" y="1000566"/>
            <a:ext cx="6191250" cy="45993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67"/>
            </a:lvl1pPr>
            <a:lvl2pPr marL="127010" indent="0" algn="ctr">
              <a:buNone/>
              <a:defRPr sz="556"/>
            </a:lvl2pPr>
            <a:lvl3pPr marL="254020" indent="0" algn="ctr">
              <a:buNone/>
              <a:defRPr sz="500"/>
            </a:lvl3pPr>
            <a:lvl4pPr marL="381030" indent="0" algn="ctr">
              <a:buNone/>
              <a:defRPr sz="444"/>
            </a:lvl4pPr>
            <a:lvl5pPr marL="508041" indent="0" algn="ctr">
              <a:buNone/>
              <a:defRPr sz="444"/>
            </a:lvl5pPr>
            <a:lvl6pPr marL="635051" indent="0" algn="ctr">
              <a:buNone/>
              <a:defRPr sz="444"/>
            </a:lvl6pPr>
            <a:lvl7pPr marL="762061" indent="0" algn="ctr">
              <a:buNone/>
              <a:defRPr sz="444"/>
            </a:lvl7pPr>
            <a:lvl8pPr marL="889071" indent="0" algn="ctr">
              <a:buNone/>
              <a:defRPr sz="444"/>
            </a:lvl8pPr>
            <a:lvl9pPr marL="1016081" indent="0" algn="ctr">
              <a:buNone/>
              <a:defRPr sz="444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884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531" y="101424"/>
            <a:ext cx="7119938" cy="36821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7531" y="507118"/>
            <a:ext cx="7119938" cy="120870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58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07485" y="101424"/>
            <a:ext cx="1779984" cy="1614399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7531" y="101424"/>
            <a:ext cx="5236766" cy="161439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9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531" y="101424"/>
            <a:ext cx="7119938" cy="36821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531" y="507118"/>
            <a:ext cx="7119938" cy="12087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1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232" y="474927"/>
            <a:ext cx="7119938" cy="792427"/>
          </a:xfrm>
          <a:prstGeom prst="rect">
            <a:avLst/>
          </a:prstGeom>
        </p:spPr>
        <p:txBody>
          <a:bodyPr anchor="b"/>
          <a:lstStyle>
            <a:lvl1pPr>
              <a:defRPr sz="166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3232" y="1274851"/>
            <a:ext cx="7119938" cy="4167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667">
                <a:solidFill>
                  <a:schemeClr val="tx1">
                    <a:tint val="82000"/>
                  </a:schemeClr>
                </a:solidFill>
              </a:defRPr>
            </a:lvl1pPr>
            <a:lvl2pPr marL="127010" indent="0">
              <a:buNone/>
              <a:defRPr sz="556">
                <a:solidFill>
                  <a:schemeClr val="tx1">
                    <a:tint val="82000"/>
                  </a:schemeClr>
                </a:solidFill>
              </a:defRPr>
            </a:lvl2pPr>
            <a:lvl3pPr marL="254020" indent="0">
              <a:buNone/>
              <a:defRPr sz="500">
                <a:solidFill>
                  <a:schemeClr val="tx1">
                    <a:tint val="82000"/>
                  </a:schemeClr>
                </a:solidFill>
              </a:defRPr>
            </a:lvl3pPr>
            <a:lvl4pPr marL="381030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4pPr>
            <a:lvl5pPr marL="50804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5pPr>
            <a:lvl6pPr marL="63505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6pPr>
            <a:lvl7pPr marL="76206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7pPr>
            <a:lvl8pPr marL="88907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8pPr>
            <a:lvl9pPr marL="1016081" indent="0">
              <a:buNone/>
              <a:defRPr sz="444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78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531" y="101424"/>
            <a:ext cx="7119938" cy="36821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7531" y="507118"/>
            <a:ext cx="3508375" cy="12087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9094" y="507118"/>
            <a:ext cx="3508375" cy="120870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55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606" y="101424"/>
            <a:ext cx="7119938" cy="36821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607" y="466990"/>
            <a:ext cx="3492252" cy="2288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67" b="1"/>
            </a:lvl1pPr>
            <a:lvl2pPr marL="127010" indent="0">
              <a:buNone/>
              <a:defRPr sz="556" b="1"/>
            </a:lvl2pPr>
            <a:lvl3pPr marL="254020" indent="0">
              <a:buNone/>
              <a:defRPr sz="500" b="1"/>
            </a:lvl3pPr>
            <a:lvl4pPr marL="381030" indent="0">
              <a:buNone/>
              <a:defRPr sz="444" b="1"/>
            </a:lvl4pPr>
            <a:lvl5pPr marL="508041" indent="0">
              <a:buNone/>
              <a:defRPr sz="444" b="1"/>
            </a:lvl5pPr>
            <a:lvl6pPr marL="635051" indent="0">
              <a:buNone/>
              <a:defRPr sz="444" b="1"/>
            </a:lvl6pPr>
            <a:lvl7pPr marL="762061" indent="0">
              <a:buNone/>
              <a:defRPr sz="444" b="1"/>
            </a:lvl7pPr>
            <a:lvl8pPr marL="889071" indent="0">
              <a:buNone/>
              <a:defRPr sz="444" b="1"/>
            </a:lvl8pPr>
            <a:lvl9pPr marL="1016081" indent="0">
              <a:buNone/>
              <a:defRPr sz="44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607" y="695854"/>
            <a:ext cx="3492252" cy="10234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79094" y="466990"/>
            <a:ext cx="3509450" cy="22886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667" b="1"/>
            </a:lvl1pPr>
            <a:lvl2pPr marL="127010" indent="0">
              <a:buNone/>
              <a:defRPr sz="556" b="1"/>
            </a:lvl2pPr>
            <a:lvl3pPr marL="254020" indent="0">
              <a:buNone/>
              <a:defRPr sz="500" b="1"/>
            </a:lvl3pPr>
            <a:lvl4pPr marL="381030" indent="0">
              <a:buNone/>
              <a:defRPr sz="444" b="1"/>
            </a:lvl4pPr>
            <a:lvl5pPr marL="508041" indent="0">
              <a:buNone/>
              <a:defRPr sz="444" b="1"/>
            </a:lvl5pPr>
            <a:lvl6pPr marL="635051" indent="0">
              <a:buNone/>
              <a:defRPr sz="444" b="1"/>
            </a:lvl6pPr>
            <a:lvl7pPr marL="762061" indent="0">
              <a:buNone/>
              <a:defRPr sz="444" b="1"/>
            </a:lvl7pPr>
            <a:lvl8pPr marL="889071" indent="0">
              <a:buNone/>
              <a:defRPr sz="444" b="1"/>
            </a:lvl8pPr>
            <a:lvl9pPr marL="1016081" indent="0">
              <a:buNone/>
              <a:defRPr sz="444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9094" y="695854"/>
            <a:ext cx="3509450" cy="102349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898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7531" y="101424"/>
            <a:ext cx="7119938" cy="368212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181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049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607" y="127000"/>
            <a:ext cx="2662452" cy="444500"/>
          </a:xfrm>
          <a:prstGeom prst="rect">
            <a:avLst/>
          </a:prstGeom>
        </p:spPr>
        <p:txBody>
          <a:bodyPr anchor="b"/>
          <a:lstStyle>
            <a:lvl1pPr>
              <a:defRPr sz="88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9450" y="274285"/>
            <a:ext cx="4179094" cy="1353785"/>
          </a:xfrm>
          <a:prstGeom prst="rect">
            <a:avLst/>
          </a:prstGeom>
        </p:spPr>
        <p:txBody>
          <a:bodyPr/>
          <a:lstStyle>
            <a:lvl1pPr>
              <a:defRPr sz="889"/>
            </a:lvl1pPr>
            <a:lvl2pPr>
              <a:defRPr sz="778"/>
            </a:lvl2pPr>
            <a:lvl3pPr>
              <a:defRPr sz="667"/>
            </a:lvl3pPr>
            <a:lvl4pPr>
              <a:defRPr sz="556"/>
            </a:lvl4pPr>
            <a:lvl5pPr>
              <a:defRPr sz="556"/>
            </a:lvl5pPr>
            <a:lvl6pPr>
              <a:defRPr sz="556"/>
            </a:lvl6pPr>
            <a:lvl7pPr>
              <a:defRPr sz="556"/>
            </a:lvl7pPr>
            <a:lvl8pPr>
              <a:defRPr sz="556"/>
            </a:lvl8pPr>
            <a:lvl9pPr>
              <a:defRPr sz="556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8607" y="571500"/>
            <a:ext cx="2662452" cy="10587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4"/>
            </a:lvl1pPr>
            <a:lvl2pPr marL="127010" indent="0">
              <a:buNone/>
              <a:defRPr sz="389"/>
            </a:lvl2pPr>
            <a:lvl3pPr marL="254020" indent="0">
              <a:buNone/>
              <a:defRPr sz="333"/>
            </a:lvl3pPr>
            <a:lvl4pPr marL="381030" indent="0">
              <a:buNone/>
              <a:defRPr sz="278"/>
            </a:lvl4pPr>
            <a:lvl5pPr marL="508041" indent="0">
              <a:buNone/>
              <a:defRPr sz="278"/>
            </a:lvl5pPr>
            <a:lvl6pPr marL="635051" indent="0">
              <a:buNone/>
              <a:defRPr sz="278"/>
            </a:lvl6pPr>
            <a:lvl7pPr marL="762061" indent="0">
              <a:buNone/>
              <a:defRPr sz="278"/>
            </a:lvl7pPr>
            <a:lvl8pPr marL="889071" indent="0">
              <a:buNone/>
              <a:defRPr sz="278"/>
            </a:lvl8pPr>
            <a:lvl9pPr marL="1016081" indent="0">
              <a:buNone/>
              <a:defRPr sz="27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8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607" y="127000"/>
            <a:ext cx="2662452" cy="444500"/>
          </a:xfrm>
          <a:prstGeom prst="rect">
            <a:avLst/>
          </a:prstGeom>
        </p:spPr>
        <p:txBody>
          <a:bodyPr anchor="b"/>
          <a:lstStyle>
            <a:lvl1pPr>
              <a:defRPr sz="88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09450" y="274285"/>
            <a:ext cx="4179094" cy="135378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889"/>
            </a:lvl1pPr>
            <a:lvl2pPr marL="127010" indent="0">
              <a:buNone/>
              <a:defRPr sz="778"/>
            </a:lvl2pPr>
            <a:lvl3pPr marL="254020" indent="0">
              <a:buNone/>
              <a:defRPr sz="667"/>
            </a:lvl3pPr>
            <a:lvl4pPr marL="381030" indent="0">
              <a:buNone/>
              <a:defRPr sz="556"/>
            </a:lvl4pPr>
            <a:lvl5pPr marL="508041" indent="0">
              <a:buNone/>
              <a:defRPr sz="556"/>
            </a:lvl5pPr>
            <a:lvl6pPr marL="635051" indent="0">
              <a:buNone/>
              <a:defRPr sz="556"/>
            </a:lvl6pPr>
            <a:lvl7pPr marL="762061" indent="0">
              <a:buNone/>
              <a:defRPr sz="556"/>
            </a:lvl7pPr>
            <a:lvl8pPr marL="889071" indent="0">
              <a:buNone/>
              <a:defRPr sz="556"/>
            </a:lvl8pPr>
            <a:lvl9pPr marL="1016081" indent="0">
              <a:buNone/>
              <a:defRPr sz="556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68607" y="571500"/>
            <a:ext cx="2662452" cy="10587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4"/>
            </a:lvl1pPr>
            <a:lvl2pPr marL="127010" indent="0">
              <a:buNone/>
              <a:defRPr sz="389"/>
            </a:lvl2pPr>
            <a:lvl3pPr marL="254020" indent="0">
              <a:buNone/>
              <a:defRPr sz="333"/>
            </a:lvl3pPr>
            <a:lvl4pPr marL="381030" indent="0">
              <a:buNone/>
              <a:defRPr sz="278"/>
            </a:lvl4pPr>
            <a:lvl5pPr marL="508041" indent="0">
              <a:buNone/>
              <a:defRPr sz="278"/>
            </a:lvl5pPr>
            <a:lvl6pPr marL="635051" indent="0">
              <a:buNone/>
              <a:defRPr sz="278"/>
            </a:lvl6pPr>
            <a:lvl7pPr marL="762061" indent="0">
              <a:buNone/>
              <a:defRPr sz="278"/>
            </a:lvl7pPr>
            <a:lvl8pPr marL="889071" indent="0">
              <a:buNone/>
              <a:defRPr sz="278"/>
            </a:lvl8pPr>
            <a:lvl9pPr marL="1016081" indent="0">
              <a:buNone/>
              <a:defRPr sz="278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7531" y="1765653"/>
            <a:ext cx="1857375" cy="101424"/>
          </a:xfrm>
          <a:prstGeom prst="rect">
            <a:avLst/>
          </a:prstGeom>
        </p:spPr>
        <p:txBody>
          <a:bodyPr/>
          <a:lstStyle/>
          <a:p>
            <a:fld id="{38A83BC0-ABCF-8846-A337-0D7CA0D2CF1C}" type="datetimeFigureOut">
              <a:rPr lang="en-US" smtClean="0"/>
              <a:t>3/24/25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34469" y="1765653"/>
            <a:ext cx="2786063" cy="10142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E6AA5-F27A-0E4A-BDF5-D8DC52A3CC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66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0094" y="1765653"/>
            <a:ext cx="1857375" cy="1014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DA0AD86-84C0-4D69-412F-5D466F4F872A}"/>
              </a:ext>
            </a:extLst>
          </p:cNvPr>
          <p:cNvSpPr txBox="1">
            <a:spLocks/>
          </p:cNvSpPr>
          <p:nvPr userDrawn="1"/>
        </p:nvSpPr>
        <p:spPr>
          <a:xfrm>
            <a:off x="2541375" y="354235"/>
            <a:ext cx="4765733" cy="991604"/>
          </a:xfrm>
          <a:prstGeom prst="rect">
            <a:avLst/>
          </a:prstGeom>
        </p:spPr>
        <p:txBody>
          <a:bodyPr>
            <a:noAutofit/>
          </a:bodyPr>
          <a:lstStyle>
            <a:lvl1pPr algn="l" defTabSz="101617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9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>
                <a:solidFill>
                  <a:srgbClr val="00BCD8"/>
                </a:solidFill>
                <a:latin typeface="Helvetica" pitchFamily="2" charset="0"/>
              </a:rPr>
              <a:t>Get involved </a:t>
            </a:r>
            <a:r>
              <a:rPr lang="en-US" sz="2800" b="1" dirty="0">
                <a:solidFill>
                  <a:schemeClr val="bg1"/>
                </a:solidFill>
                <a:latin typeface="Helvetica" pitchFamily="2" charset="0"/>
              </a:rPr>
              <a:t>and care for our coasts and waterways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8257EE-A552-FFBA-2437-DB94DEF7D039}"/>
              </a:ext>
            </a:extLst>
          </p:cNvPr>
          <p:cNvSpPr/>
          <p:nvPr userDrawn="1"/>
        </p:nvSpPr>
        <p:spPr>
          <a:xfrm>
            <a:off x="0" y="0"/>
            <a:ext cx="2322414" cy="19119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33" b="1" dirty="0">
                <a:solidFill>
                  <a:srgbClr val="005A84"/>
                </a:solidFill>
              </a:rPr>
              <a:t>Insert </a:t>
            </a:r>
            <a:br>
              <a:rPr lang="en-US" sz="3033" b="1" dirty="0">
                <a:solidFill>
                  <a:srgbClr val="005A84"/>
                </a:solidFill>
              </a:rPr>
            </a:br>
            <a:r>
              <a:rPr lang="en-US" sz="3033" b="1" dirty="0">
                <a:solidFill>
                  <a:srgbClr val="005A84"/>
                </a:solidFill>
              </a:rPr>
              <a:t>photo here</a:t>
            </a:r>
          </a:p>
        </p:txBody>
      </p:sp>
      <p:pic>
        <p:nvPicPr>
          <p:cNvPr id="10" name="Picture 9" descr="A black and white curved line&#10;&#10;AI-generated content may be incorrect.">
            <a:extLst>
              <a:ext uri="{FF2B5EF4-FFF2-40B4-BE49-F238E27FC236}">
                <a16:creationId xmlns:a16="http://schemas.microsoft.com/office/drawing/2014/main" id="{D5FD5AE9-76B6-F64D-3D91-98D3E38A25EC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870138" y="-8092"/>
            <a:ext cx="1384864" cy="952500"/>
          </a:xfrm>
          <a:prstGeom prst="rect">
            <a:avLst/>
          </a:prstGeom>
        </p:spPr>
      </p:pic>
      <p:pic>
        <p:nvPicPr>
          <p:cNvPr id="11" name="Picture 10" descr="A cartoon of a blue and white wave&#10;&#10;AI-generated content may be incorrect.">
            <a:extLst>
              <a:ext uri="{FF2B5EF4-FFF2-40B4-BE49-F238E27FC236}">
                <a16:creationId xmlns:a16="http://schemas.microsoft.com/office/drawing/2014/main" id="{593E4F72-3EC5-59D9-EE96-B6DE4E428201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4741933" y="1148715"/>
            <a:ext cx="3513067" cy="763215"/>
          </a:xfrm>
          <a:prstGeom prst="rect">
            <a:avLst/>
          </a:prstGeom>
        </p:spPr>
      </p:pic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DB76BBF4-E62C-EEA9-7F96-EFE9FA899F77}"/>
              </a:ext>
            </a:extLst>
          </p:cNvPr>
          <p:cNvSpPr/>
          <p:nvPr userDrawn="1"/>
        </p:nvSpPr>
        <p:spPr>
          <a:xfrm>
            <a:off x="2565652" y="1205359"/>
            <a:ext cx="3090680" cy="35818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400" b="1" dirty="0">
                <a:solidFill>
                  <a:srgbClr val="00BCD8"/>
                </a:solidFill>
                <a:latin typeface="Helvetica" pitchFamily="2" charset="0"/>
              </a:rPr>
              <a:t>Contact us </a:t>
            </a:r>
            <a:r>
              <a:rPr lang="en-US" sz="1400" b="1" dirty="0">
                <a:solidFill>
                  <a:schemeClr val="bg1"/>
                </a:solidFill>
                <a:latin typeface="Helvetica" pitchFamily="2" charset="0"/>
              </a:rPr>
              <a:t>for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119411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4020" rtl="0" eaLnBrk="1" latinLnBrk="0" hangingPunct="1">
        <a:lnSpc>
          <a:spcPct val="90000"/>
        </a:lnSpc>
        <a:spcBef>
          <a:spcPct val="0"/>
        </a:spcBef>
        <a:buNone/>
        <a:defRPr sz="12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505" indent="-63505" algn="l" defTabSz="254020" rtl="0" eaLnBrk="1" latinLnBrk="0" hangingPunct="1">
        <a:lnSpc>
          <a:spcPct val="90000"/>
        </a:lnSpc>
        <a:spcBef>
          <a:spcPts val="278"/>
        </a:spcBef>
        <a:buFont typeface="Arial" panose="020B0604020202020204" pitchFamily="34" charset="0"/>
        <a:buChar char="•"/>
        <a:defRPr sz="778" kern="1200">
          <a:solidFill>
            <a:schemeClr val="tx1"/>
          </a:solidFill>
          <a:latin typeface="+mn-lt"/>
          <a:ea typeface="+mn-ea"/>
          <a:cs typeface="+mn-cs"/>
        </a:defRPr>
      </a:lvl1pPr>
      <a:lvl2pPr marL="190515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667" kern="1200">
          <a:solidFill>
            <a:schemeClr val="tx1"/>
          </a:solidFill>
          <a:latin typeface="+mn-lt"/>
          <a:ea typeface="+mn-ea"/>
          <a:cs typeface="+mn-cs"/>
        </a:defRPr>
      </a:lvl2pPr>
      <a:lvl3pPr marL="317525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56" kern="1200">
          <a:solidFill>
            <a:schemeClr val="tx1"/>
          </a:solidFill>
          <a:latin typeface="+mn-lt"/>
          <a:ea typeface="+mn-ea"/>
          <a:cs typeface="+mn-cs"/>
        </a:defRPr>
      </a:lvl3pPr>
      <a:lvl4pPr marL="44453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7154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9855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82556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95257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79586" indent="-63505" algn="l" defTabSz="254020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1pPr>
      <a:lvl2pPr marL="12701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2pPr>
      <a:lvl3pPr marL="25402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30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4pPr>
      <a:lvl5pPr marL="50804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5pPr>
      <a:lvl6pPr marL="63505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6pPr>
      <a:lvl7pPr marL="76206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7pPr>
      <a:lvl8pPr marL="88907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8pPr>
      <a:lvl9pPr marL="1016081" algn="l" defTabSz="254020" rtl="0" eaLnBrk="1" latinLnBrk="0" hangingPunct="1">
        <a:defRPr sz="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sign with white text&#10;&#10;AI-generated content may be incorrect.">
            <a:extLst>
              <a:ext uri="{FF2B5EF4-FFF2-40B4-BE49-F238E27FC236}">
                <a16:creationId xmlns:a16="http://schemas.microsoft.com/office/drawing/2014/main" id="{BA4532C3-E39F-8298-EE9A-31A4287647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5694" y="105030"/>
            <a:ext cx="525853" cy="63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98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950F333C1A8B408911AC1413E6C566" ma:contentTypeVersion="13" ma:contentTypeDescription="Create a new document." ma:contentTypeScope="" ma:versionID="3dd7044948b006041fd8110d1b670bee">
  <xsd:schema xmlns:xsd="http://www.w3.org/2001/XMLSchema" xmlns:xs="http://www.w3.org/2001/XMLSchema" xmlns:p="http://schemas.microsoft.com/office/2006/metadata/properties" xmlns:ns2="c27bf8f1-1fbb-4beb-8b4b-ddfc897b2b4f" xmlns:ns3="ef14bfe6-24db-4bc3-a725-1774fb244226" targetNamespace="http://schemas.microsoft.com/office/2006/metadata/properties" ma:root="true" ma:fieldsID="298860c19d3cad4acc612cddd7c066cd" ns2:_="" ns3:_="">
    <xsd:import namespace="c27bf8f1-1fbb-4beb-8b4b-ddfc897b2b4f"/>
    <xsd:import namespace="ef14bfe6-24db-4bc3-a725-1774fb244226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7bf8f1-1fbb-4beb-8b4b-ddfc897b2b4f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40fffc9c-1292-4ff1-81cf-3c3e4fd9d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4bfe6-24db-4bc3-a725-1774fb244226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a792035e-5ba6-4de2-8129-13f98c26b01f}" ma:internalName="TaxCatchAll" ma:showField="CatchAllData" ma:web="ef14bfe6-24db-4bc3-a725-1774fb2442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14bfe6-24db-4bc3-a725-1774fb244226" xsi:nil="true"/>
    <lcf76f155ced4ddcb4097134ff3c332f xmlns="c27bf8f1-1fbb-4beb-8b4b-ddfc897b2b4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ED1E267-482F-43F9-AE63-C42371E17EBB}"/>
</file>

<file path=customXml/itemProps2.xml><?xml version="1.0" encoding="utf-8"?>
<ds:datastoreItem xmlns:ds="http://schemas.openxmlformats.org/officeDocument/2006/customXml" ds:itemID="{7F4426CC-AFFA-486E-9013-5B9070BFDDF3}"/>
</file>

<file path=customXml/itemProps3.xml><?xml version="1.0" encoding="utf-8"?>
<ds:datastoreItem xmlns:ds="http://schemas.openxmlformats.org/officeDocument/2006/customXml" ds:itemID="{59173EC7-FD9D-42D7-9B3A-474642305B8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Intal</dc:creator>
  <cp:lastModifiedBy>James Intal</cp:lastModifiedBy>
  <cp:revision>6</cp:revision>
  <dcterms:created xsi:type="dcterms:W3CDTF">2025-03-23T23:32:35Z</dcterms:created>
  <dcterms:modified xsi:type="dcterms:W3CDTF">2025-03-24T00:37:30Z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0x010100BA950F333C1A8B408911AC1413E6C566</vt:lpwstr>
  </property>
</Properties>
</file>