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1938000" cy="1000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4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68" d="100"/>
          <a:sy n="68" d="100"/>
        </p:scale>
        <p:origin x="1864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2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8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8" y="2664060"/>
            <a:ext cx="10296525" cy="63497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4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43132" y="532812"/>
            <a:ext cx="2574131" cy="848097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8" y="532812"/>
            <a:ext cx="7573169" cy="84809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6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8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738" y="2664060"/>
            <a:ext cx="10296525" cy="63497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520" y="2494953"/>
            <a:ext cx="10296525" cy="4162883"/>
          </a:xfrm>
          <a:prstGeom prst="rect">
            <a:avLst/>
          </a:prstGeom>
        </p:spPr>
        <p:txBody>
          <a:bodyPr anchor="b"/>
          <a:lstStyle>
            <a:lvl1pPr>
              <a:defRPr sz="783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520" y="6697218"/>
            <a:ext cx="10296525" cy="2189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33">
                <a:solidFill>
                  <a:schemeClr val="tx1">
                    <a:tint val="82000"/>
                  </a:schemeClr>
                </a:solidFill>
              </a:defRPr>
            </a:lvl1pPr>
            <a:lvl2pPr marL="596920" indent="0">
              <a:buNone/>
              <a:defRPr sz="2611">
                <a:solidFill>
                  <a:schemeClr val="tx1">
                    <a:tint val="82000"/>
                  </a:schemeClr>
                </a:solidFill>
              </a:defRPr>
            </a:lvl2pPr>
            <a:lvl3pPr marL="1193841" indent="0">
              <a:buNone/>
              <a:defRPr sz="2350">
                <a:solidFill>
                  <a:schemeClr val="tx1">
                    <a:tint val="82000"/>
                  </a:schemeClr>
                </a:solidFill>
              </a:defRPr>
            </a:lvl3pPr>
            <a:lvl4pPr marL="1790761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4pPr>
            <a:lvl5pPr marL="2387681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5pPr>
            <a:lvl6pPr marL="2984602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6pPr>
            <a:lvl7pPr marL="3581522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7pPr>
            <a:lvl8pPr marL="4178442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8pPr>
            <a:lvl9pPr marL="4775363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1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8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0738" y="2664060"/>
            <a:ext cx="5073650" cy="63497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3613" y="2664060"/>
            <a:ext cx="5073650" cy="63497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292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294" y="2453253"/>
            <a:ext cx="5050333" cy="12023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33" b="1"/>
            </a:lvl1pPr>
            <a:lvl2pPr marL="596920" indent="0">
              <a:buNone/>
              <a:defRPr sz="2611" b="1"/>
            </a:lvl2pPr>
            <a:lvl3pPr marL="1193841" indent="0">
              <a:buNone/>
              <a:defRPr sz="2350" b="1"/>
            </a:lvl3pPr>
            <a:lvl4pPr marL="1790761" indent="0">
              <a:buNone/>
              <a:defRPr sz="2089" b="1"/>
            </a:lvl4pPr>
            <a:lvl5pPr marL="2387681" indent="0">
              <a:buNone/>
              <a:defRPr sz="2089" b="1"/>
            </a:lvl5pPr>
            <a:lvl6pPr marL="2984602" indent="0">
              <a:buNone/>
              <a:defRPr sz="2089" b="1"/>
            </a:lvl6pPr>
            <a:lvl7pPr marL="3581522" indent="0">
              <a:buNone/>
              <a:defRPr sz="2089" b="1"/>
            </a:lvl7pPr>
            <a:lvl8pPr marL="4178442" indent="0">
              <a:buNone/>
              <a:defRPr sz="2089" b="1"/>
            </a:lvl8pPr>
            <a:lvl9pPr marL="4775363" indent="0">
              <a:buNone/>
              <a:defRPr sz="208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294" y="3655554"/>
            <a:ext cx="5050333" cy="53767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43613" y="2453253"/>
            <a:ext cx="5075205" cy="12023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33" b="1"/>
            </a:lvl1pPr>
            <a:lvl2pPr marL="596920" indent="0">
              <a:buNone/>
              <a:defRPr sz="2611" b="1"/>
            </a:lvl2pPr>
            <a:lvl3pPr marL="1193841" indent="0">
              <a:buNone/>
              <a:defRPr sz="2350" b="1"/>
            </a:lvl3pPr>
            <a:lvl4pPr marL="1790761" indent="0">
              <a:buNone/>
              <a:defRPr sz="2089" b="1"/>
            </a:lvl4pPr>
            <a:lvl5pPr marL="2387681" indent="0">
              <a:buNone/>
              <a:defRPr sz="2089" b="1"/>
            </a:lvl5pPr>
            <a:lvl6pPr marL="2984602" indent="0">
              <a:buNone/>
              <a:defRPr sz="2089" b="1"/>
            </a:lvl6pPr>
            <a:lvl7pPr marL="3581522" indent="0">
              <a:buNone/>
              <a:defRPr sz="2089" b="1"/>
            </a:lvl7pPr>
            <a:lvl8pPr marL="4178442" indent="0">
              <a:buNone/>
              <a:defRPr sz="2089" b="1"/>
            </a:lvl8pPr>
            <a:lvl9pPr marL="4775363" indent="0">
              <a:buNone/>
              <a:defRPr sz="208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43613" y="3655554"/>
            <a:ext cx="5075205" cy="53767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8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8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3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292" y="667173"/>
            <a:ext cx="3850316" cy="2335107"/>
          </a:xfrm>
          <a:prstGeom prst="rect">
            <a:avLst/>
          </a:prstGeom>
        </p:spPr>
        <p:txBody>
          <a:bodyPr anchor="b"/>
          <a:lstStyle>
            <a:lvl1pPr>
              <a:defRPr sz="41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5205" y="1440911"/>
            <a:ext cx="6043613" cy="7111882"/>
          </a:xfrm>
          <a:prstGeom prst="rect">
            <a:avLst/>
          </a:prstGeom>
        </p:spPr>
        <p:txBody>
          <a:bodyPr/>
          <a:lstStyle>
            <a:lvl1pPr>
              <a:defRPr sz="4178"/>
            </a:lvl1pPr>
            <a:lvl2pPr>
              <a:defRPr sz="3656"/>
            </a:lvl2pPr>
            <a:lvl3pPr>
              <a:defRPr sz="3133"/>
            </a:lvl3pPr>
            <a:lvl4pPr>
              <a:defRPr sz="2611"/>
            </a:lvl4pPr>
            <a:lvl5pPr>
              <a:defRPr sz="2611"/>
            </a:lvl5pPr>
            <a:lvl6pPr>
              <a:defRPr sz="2611"/>
            </a:lvl6pPr>
            <a:lvl7pPr>
              <a:defRPr sz="2611"/>
            </a:lvl7pPr>
            <a:lvl8pPr>
              <a:defRPr sz="2611"/>
            </a:lvl8pPr>
            <a:lvl9pPr>
              <a:defRPr sz="261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292" y="3002280"/>
            <a:ext cx="3850316" cy="55620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89"/>
            </a:lvl1pPr>
            <a:lvl2pPr marL="596920" indent="0">
              <a:buNone/>
              <a:defRPr sz="1828"/>
            </a:lvl2pPr>
            <a:lvl3pPr marL="1193841" indent="0">
              <a:buNone/>
              <a:defRPr sz="1567"/>
            </a:lvl3pPr>
            <a:lvl4pPr marL="1790761" indent="0">
              <a:buNone/>
              <a:defRPr sz="1306"/>
            </a:lvl4pPr>
            <a:lvl5pPr marL="2387681" indent="0">
              <a:buNone/>
              <a:defRPr sz="1306"/>
            </a:lvl5pPr>
            <a:lvl6pPr marL="2984602" indent="0">
              <a:buNone/>
              <a:defRPr sz="1306"/>
            </a:lvl6pPr>
            <a:lvl7pPr marL="3581522" indent="0">
              <a:buNone/>
              <a:defRPr sz="1306"/>
            </a:lvl7pPr>
            <a:lvl8pPr marL="4178442" indent="0">
              <a:buNone/>
              <a:defRPr sz="1306"/>
            </a:lvl8pPr>
            <a:lvl9pPr marL="4775363" indent="0">
              <a:buNone/>
              <a:defRPr sz="130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9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292" y="667173"/>
            <a:ext cx="3850316" cy="2335107"/>
          </a:xfrm>
          <a:prstGeom prst="rect">
            <a:avLst/>
          </a:prstGeom>
        </p:spPr>
        <p:txBody>
          <a:bodyPr anchor="b"/>
          <a:lstStyle>
            <a:lvl1pPr>
              <a:defRPr sz="41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75205" y="1440911"/>
            <a:ext cx="6043613" cy="711188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178"/>
            </a:lvl1pPr>
            <a:lvl2pPr marL="596920" indent="0">
              <a:buNone/>
              <a:defRPr sz="3656"/>
            </a:lvl2pPr>
            <a:lvl3pPr marL="1193841" indent="0">
              <a:buNone/>
              <a:defRPr sz="3133"/>
            </a:lvl3pPr>
            <a:lvl4pPr marL="1790761" indent="0">
              <a:buNone/>
              <a:defRPr sz="2611"/>
            </a:lvl4pPr>
            <a:lvl5pPr marL="2387681" indent="0">
              <a:buNone/>
              <a:defRPr sz="2611"/>
            </a:lvl5pPr>
            <a:lvl6pPr marL="2984602" indent="0">
              <a:buNone/>
              <a:defRPr sz="2611"/>
            </a:lvl6pPr>
            <a:lvl7pPr marL="3581522" indent="0">
              <a:buNone/>
              <a:defRPr sz="2611"/>
            </a:lvl7pPr>
            <a:lvl8pPr marL="4178442" indent="0">
              <a:buNone/>
              <a:defRPr sz="2611"/>
            </a:lvl8pPr>
            <a:lvl9pPr marL="4775363" indent="0">
              <a:buNone/>
              <a:defRPr sz="261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292" y="3002280"/>
            <a:ext cx="3850316" cy="55620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89"/>
            </a:lvl1pPr>
            <a:lvl2pPr marL="596920" indent="0">
              <a:buNone/>
              <a:defRPr sz="1828"/>
            </a:lvl2pPr>
            <a:lvl3pPr marL="1193841" indent="0">
              <a:buNone/>
              <a:defRPr sz="1567"/>
            </a:lvl3pPr>
            <a:lvl4pPr marL="1790761" indent="0">
              <a:buNone/>
              <a:defRPr sz="1306"/>
            </a:lvl4pPr>
            <a:lvl5pPr marL="2387681" indent="0">
              <a:buNone/>
              <a:defRPr sz="1306"/>
            </a:lvl5pPr>
            <a:lvl6pPr marL="2984602" indent="0">
              <a:buNone/>
              <a:defRPr sz="1306"/>
            </a:lvl6pPr>
            <a:lvl7pPr marL="3581522" indent="0">
              <a:buNone/>
              <a:defRPr sz="1306"/>
            </a:lvl7pPr>
            <a:lvl8pPr marL="4178442" indent="0">
              <a:buNone/>
              <a:defRPr sz="1306"/>
            </a:lvl8pPr>
            <a:lvl9pPr marL="4775363" indent="0">
              <a:buNone/>
              <a:defRPr sz="130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0505093-F3E9-6E34-D521-307C043CFE6D}"/>
              </a:ext>
            </a:extLst>
          </p:cNvPr>
          <p:cNvSpPr txBox="1">
            <a:spLocks/>
          </p:cNvSpPr>
          <p:nvPr userDrawn="1"/>
        </p:nvSpPr>
        <p:spPr>
          <a:xfrm>
            <a:off x="1493579" y="5238057"/>
            <a:ext cx="7393520" cy="27252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>
                <a:solidFill>
                  <a:srgbClr val="00BCD8"/>
                </a:solidFill>
                <a:latin typeface="Helvetica" pitchFamily="2" charset="0"/>
              </a:rPr>
              <a:t>Get involved </a:t>
            </a:r>
            <a:r>
              <a:rPr lang="en-US" sz="6000" b="1" dirty="0">
                <a:solidFill>
                  <a:schemeClr val="bg1"/>
                </a:solidFill>
                <a:latin typeface="Helvetica" pitchFamily="2" charset="0"/>
              </a:rPr>
              <a:t>and </a:t>
            </a:r>
          </a:p>
          <a:p>
            <a:pPr algn="l"/>
            <a:r>
              <a:rPr lang="en-US" sz="6000" b="1" dirty="0">
                <a:solidFill>
                  <a:schemeClr val="bg1"/>
                </a:solidFill>
                <a:latin typeface="Helvetica" pitchFamily="2" charset="0"/>
              </a:rPr>
              <a:t>care for our coasts </a:t>
            </a:r>
            <a:br>
              <a:rPr lang="en-US" sz="60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6000" b="1" dirty="0">
                <a:solidFill>
                  <a:schemeClr val="bg1"/>
                </a:solidFill>
                <a:latin typeface="Helvetica" pitchFamily="2" charset="0"/>
              </a:rPr>
              <a:t>and waterways</a:t>
            </a:r>
          </a:p>
        </p:txBody>
      </p:sp>
      <p:pic>
        <p:nvPicPr>
          <p:cNvPr id="8" name="Picture 7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8FC74FD6-F00F-3471-3A2D-9B7CB0D2829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42407" t="-11053" r="-10171" b="-1"/>
          <a:stretch/>
        </p:blipFill>
        <p:spPr>
          <a:xfrm>
            <a:off x="1" y="3991411"/>
            <a:ext cx="1416033" cy="2024781"/>
          </a:xfrm>
          <a:prstGeom prst="rect">
            <a:avLst/>
          </a:prstGeom>
        </p:spPr>
      </p:pic>
      <p:pic>
        <p:nvPicPr>
          <p:cNvPr id="10" name="Picture 9" descr="A black and white curved line&#10;&#10;AI-generated content may be incorrect.">
            <a:extLst>
              <a:ext uri="{FF2B5EF4-FFF2-40B4-BE49-F238E27FC236}">
                <a16:creationId xmlns:a16="http://schemas.microsoft.com/office/drawing/2014/main" id="{CB31BA29-A36E-937B-4E29-95BE25610C5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H="1">
            <a:off x="-2" y="-1"/>
            <a:ext cx="4800602" cy="3668753"/>
          </a:xfrm>
          <a:prstGeom prst="rect">
            <a:avLst/>
          </a:prstGeom>
        </p:spPr>
      </p:pic>
      <p:pic>
        <p:nvPicPr>
          <p:cNvPr id="11" name="Picture 10" descr="A cartoon of a blue and white wave&#10;&#10;AI-generated content may be incorrect.">
            <a:extLst>
              <a:ext uri="{FF2B5EF4-FFF2-40B4-BE49-F238E27FC236}">
                <a16:creationId xmlns:a16="http://schemas.microsoft.com/office/drawing/2014/main" id="{187B2D23-C18A-9B18-BC7D-4861DAFCC32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124093" y="7451863"/>
            <a:ext cx="5813907" cy="2592143"/>
          </a:xfrm>
          <a:prstGeom prst="rect">
            <a:avLst/>
          </a:prstGeom>
        </p:spPr>
      </p:pic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25DAAC1-6558-6175-3737-8597E160D55D}"/>
              </a:ext>
            </a:extLst>
          </p:cNvPr>
          <p:cNvSpPr/>
          <p:nvPr userDrawn="1"/>
        </p:nvSpPr>
        <p:spPr>
          <a:xfrm>
            <a:off x="1416034" y="7787048"/>
            <a:ext cx="8433220" cy="12814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3446" b="1" dirty="0">
                <a:solidFill>
                  <a:srgbClr val="00BCD8"/>
                </a:solidFill>
                <a:latin typeface="Helvetica" pitchFamily="2" charset="0"/>
              </a:rPr>
              <a:t>Contact us </a:t>
            </a:r>
            <a:r>
              <a:rPr lang="en-US" sz="3446" b="1" dirty="0">
                <a:solidFill>
                  <a:schemeClr val="bg1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3" name="Picture 12" descr="A white oval with black lines&#10;&#10;AI-generated content may be incorrect.">
            <a:extLst>
              <a:ext uri="{FF2B5EF4-FFF2-40B4-BE49-F238E27FC236}">
                <a16:creationId xmlns:a16="http://schemas.microsoft.com/office/drawing/2014/main" id="{5DDBF0D1-2BAC-F36D-E8D5-65A283D0BFE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flipH="1">
            <a:off x="9413442" y="5727129"/>
            <a:ext cx="1703821" cy="172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9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193841" rtl="0" eaLnBrk="1" latinLnBrk="0" hangingPunct="1">
        <a:lnSpc>
          <a:spcPct val="90000"/>
        </a:lnSpc>
        <a:spcBef>
          <a:spcPct val="0"/>
        </a:spcBef>
        <a:buNone/>
        <a:defRPr sz="57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8460" indent="-298460" algn="l" defTabSz="1193841" rtl="0" eaLnBrk="1" latinLnBrk="0" hangingPunct="1">
        <a:lnSpc>
          <a:spcPct val="90000"/>
        </a:lnSpc>
        <a:spcBef>
          <a:spcPts val="1306"/>
        </a:spcBef>
        <a:buFont typeface="Arial" panose="020B0604020202020204" pitchFamily="34" charset="0"/>
        <a:buChar char="•"/>
        <a:defRPr sz="3656" kern="1200">
          <a:solidFill>
            <a:schemeClr val="tx1"/>
          </a:solidFill>
          <a:latin typeface="+mn-lt"/>
          <a:ea typeface="+mn-ea"/>
          <a:cs typeface="+mn-cs"/>
        </a:defRPr>
      </a:lvl1pPr>
      <a:lvl2pPr marL="895380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3133" kern="1200">
          <a:solidFill>
            <a:schemeClr val="tx1"/>
          </a:solidFill>
          <a:latin typeface="+mn-lt"/>
          <a:ea typeface="+mn-ea"/>
          <a:cs typeface="+mn-cs"/>
        </a:defRPr>
      </a:lvl2pPr>
      <a:lvl3pPr marL="1492301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611" kern="1200">
          <a:solidFill>
            <a:schemeClr val="tx1"/>
          </a:solidFill>
          <a:latin typeface="+mn-lt"/>
          <a:ea typeface="+mn-ea"/>
          <a:cs typeface="+mn-cs"/>
        </a:defRPr>
      </a:lvl3pPr>
      <a:lvl4pPr marL="2089221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4pPr>
      <a:lvl5pPr marL="2686141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5pPr>
      <a:lvl6pPr marL="3283062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6pPr>
      <a:lvl7pPr marL="3879982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7pPr>
      <a:lvl8pPr marL="4476902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8pPr>
      <a:lvl9pPr marL="5073823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1pPr>
      <a:lvl2pPr marL="596920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2pPr>
      <a:lvl3pPr marL="1193841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3pPr>
      <a:lvl4pPr marL="1790761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4pPr>
      <a:lvl5pPr marL="2387681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5pPr>
      <a:lvl6pPr marL="2984602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6pPr>
      <a:lvl7pPr marL="3581522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7pPr>
      <a:lvl8pPr marL="4178442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8pPr>
      <a:lvl9pPr marL="4775363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BA4532C3-E39F-8298-EE9A-31A428764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726" y="574692"/>
            <a:ext cx="1783407" cy="216862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E981E66-84F7-770C-A39B-B62C1D24F1F3}"/>
              </a:ext>
            </a:extLst>
          </p:cNvPr>
          <p:cNvSpPr/>
          <p:nvPr/>
        </p:nvSpPr>
        <p:spPr>
          <a:xfrm>
            <a:off x="7052738" y="903507"/>
            <a:ext cx="3929841" cy="3679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83" b="1" dirty="0">
                <a:solidFill>
                  <a:srgbClr val="005A84"/>
                </a:solidFill>
              </a:rPr>
              <a:t>Insert </a:t>
            </a:r>
            <a:br>
              <a:rPr lang="en-US" sz="6583" b="1" dirty="0">
                <a:solidFill>
                  <a:srgbClr val="005A84"/>
                </a:solidFill>
              </a:rPr>
            </a:br>
            <a:r>
              <a:rPr lang="en-US" sz="6583" b="1" dirty="0">
                <a:solidFill>
                  <a:srgbClr val="005A84"/>
                </a:solidFill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35341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992523-01F6-4FA7-8D39-2466A08E2BA6}"/>
</file>

<file path=customXml/itemProps2.xml><?xml version="1.0" encoding="utf-8"?>
<ds:datastoreItem xmlns:ds="http://schemas.openxmlformats.org/officeDocument/2006/customXml" ds:itemID="{04E082C5-1B68-4C5A-9E6F-1C080A606B2C}"/>
</file>

<file path=customXml/itemProps3.xml><?xml version="1.0" encoding="utf-8"?>
<ds:datastoreItem xmlns:ds="http://schemas.openxmlformats.org/officeDocument/2006/customXml" ds:itemID="{6CE95692-F165-46DE-9B29-7753AA05C95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4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9</cp:revision>
  <dcterms:created xsi:type="dcterms:W3CDTF">2025-03-23T23:32:35Z</dcterms:created>
  <dcterms:modified xsi:type="dcterms:W3CDTF">2025-03-24T00:47:27Z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