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6484600" cy="7545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7"/>
    <p:restoredTop sz="94660"/>
  </p:normalViewPr>
  <p:slideViewPr>
    <p:cSldViewPr snapToGrid="0">
      <p:cViewPr>
        <p:scale>
          <a:sx n="62" d="100"/>
          <a:sy n="62" d="100"/>
        </p:scale>
        <p:origin x="728" y="1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0575" y="1234859"/>
            <a:ext cx="12363450" cy="2626913"/>
          </a:xfrm>
          <a:prstGeom prst="rect">
            <a:avLst/>
          </a:prstGeom>
        </p:spPr>
        <p:txBody>
          <a:bodyPr anchor="b"/>
          <a:lstStyle>
            <a:lvl1pPr algn="ctr">
              <a:defRPr sz="66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0575" y="3963076"/>
            <a:ext cx="12363450" cy="18217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40"/>
            </a:lvl1pPr>
            <a:lvl2pPr marL="503011" indent="0" algn="ctr">
              <a:buNone/>
              <a:defRPr sz="2200"/>
            </a:lvl2pPr>
            <a:lvl3pPr marL="1006023" indent="0" algn="ctr">
              <a:buNone/>
              <a:defRPr sz="1980"/>
            </a:lvl3pPr>
            <a:lvl4pPr marL="1509034" indent="0" algn="ctr">
              <a:buNone/>
              <a:defRPr sz="1760"/>
            </a:lvl4pPr>
            <a:lvl5pPr marL="2012046" indent="0" algn="ctr">
              <a:buNone/>
              <a:defRPr sz="1760"/>
            </a:lvl5pPr>
            <a:lvl6pPr marL="2515057" indent="0" algn="ctr">
              <a:buNone/>
              <a:defRPr sz="1760"/>
            </a:lvl6pPr>
            <a:lvl7pPr marL="3018069" indent="0" algn="ctr">
              <a:buNone/>
              <a:defRPr sz="1760"/>
            </a:lvl7pPr>
            <a:lvl8pPr marL="3521080" indent="0" algn="ctr">
              <a:buNone/>
              <a:defRPr sz="1760"/>
            </a:lvl8pPr>
            <a:lvl9pPr marL="4024092" indent="0" algn="ctr">
              <a:buNone/>
              <a:defRPr sz="17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16" y="401723"/>
            <a:ext cx="14217968" cy="14584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3316" y="2008610"/>
            <a:ext cx="14217968" cy="47874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96792" y="401722"/>
            <a:ext cx="3554492" cy="639436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3316" y="401722"/>
            <a:ext cx="10457418" cy="63943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5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16" y="401723"/>
            <a:ext cx="14217968" cy="14584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3316" y="2008610"/>
            <a:ext cx="14217968" cy="47874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730" y="1881108"/>
            <a:ext cx="14217968" cy="3138671"/>
          </a:xfrm>
          <a:prstGeom prst="rect">
            <a:avLst/>
          </a:prstGeom>
        </p:spPr>
        <p:txBody>
          <a:bodyPr anchor="b"/>
          <a:lstStyle>
            <a:lvl1pPr>
              <a:defRPr sz="660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4730" y="5049473"/>
            <a:ext cx="14217968" cy="1650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3011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6023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9034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2046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5057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8069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10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4092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5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16" y="401723"/>
            <a:ext cx="14217968" cy="14584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3316" y="2008610"/>
            <a:ext cx="7005955" cy="47874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45329" y="2008610"/>
            <a:ext cx="7005955" cy="47874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1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463" y="401723"/>
            <a:ext cx="14217968" cy="14584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5464" y="1849669"/>
            <a:ext cx="6973758" cy="9064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3011" indent="0">
              <a:buNone/>
              <a:defRPr sz="2200" b="1"/>
            </a:lvl2pPr>
            <a:lvl3pPr marL="1006023" indent="0">
              <a:buNone/>
              <a:defRPr sz="1980" b="1"/>
            </a:lvl3pPr>
            <a:lvl4pPr marL="1509034" indent="0">
              <a:buNone/>
              <a:defRPr sz="1760" b="1"/>
            </a:lvl4pPr>
            <a:lvl5pPr marL="2012046" indent="0">
              <a:buNone/>
              <a:defRPr sz="1760" b="1"/>
            </a:lvl5pPr>
            <a:lvl6pPr marL="2515057" indent="0">
              <a:buNone/>
              <a:defRPr sz="1760" b="1"/>
            </a:lvl6pPr>
            <a:lvl7pPr marL="3018069" indent="0">
              <a:buNone/>
              <a:defRPr sz="1760" b="1"/>
            </a:lvl7pPr>
            <a:lvl8pPr marL="3521080" indent="0">
              <a:buNone/>
              <a:defRPr sz="1760" b="1"/>
            </a:lvl8pPr>
            <a:lvl9pPr marL="4024092" indent="0">
              <a:buNone/>
              <a:defRPr sz="1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5464" y="2756163"/>
            <a:ext cx="6973758" cy="4053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45329" y="1849669"/>
            <a:ext cx="7008102" cy="9064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3011" indent="0">
              <a:buNone/>
              <a:defRPr sz="2200" b="1"/>
            </a:lvl2pPr>
            <a:lvl3pPr marL="1006023" indent="0">
              <a:buNone/>
              <a:defRPr sz="1980" b="1"/>
            </a:lvl3pPr>
            <a:lvl4pPr marL="1509034" indent="0">
              <a:buNone/>
              <a:defRPr sz="1760" b="1"/>
            </a:lvl4pPr>
            <a:lvl5pPr marL="2012046" indent="0">
              <a:buNone/>
              <a:defRPr sz="1760" b="1"/>
            </a:lvl5pPr>
            <a:lvl6pPr marL="2515057" indent="0">
              <a:buNone/>
              <a:defRPr sz="1760" b="1"/>
            </a:lvl6pPr>
            <a:lvl7pPr marL="3018069" indent="0">
              <a:buNone/>
              <a:defRPr sz="1760" b="1"/>
            </a:lvl7pPr>
            <a:lvl8pPr marL="3521080" indent="0">
              <a:buNone/>
              <a:defRPr sz="1760" b="1"/>
            </a:lvl8pPr>
            <a:lvl9pPr marL="4024092" indent="0">
              <a:buNone/>
              <a:defRPr sz="1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45329" y="2756163"/>
            <a:ext cx="7008102" cy="4053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7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16" y="401723"/>
            <a:ext cx="14217968" cy="145842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5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9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464" y="503026"/>
            <a:ext cx="5316712" cy="1760591"/>
          </a:xfrm>
          <a:prstGeom prst="rect">
            <a:avLst/>
          </a:prstGeom>
        </p:spPr>
        <p:txBody>
          <a:bodyPr anchor="b"/>
          <a:lstStyle>
            <a:lvl1pPr>
              <a:defRPr sz="352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8102" y="1086397"/>
            <a:ext cx="8345329" cy="5362116"/>
          </a:xfrm>
          <a:prstGeom prst="rect">
            <a:avLst/>
          </a:prstGeom>
        </p:spPr>
        <p:txBody>
          <a:bodyPr/>
          <a:lstStyle>
            <a:lvl1pPr>
              <a:defRPr sz="3521"/>
            </a:lvl1pPr>
            <a:lvl2pPr>
              <a:defRPr sz="3081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5464" y="2263617"/>
            <a:ext cx="5316712" cy="41936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0"/>
            </a:lvl1pPr>
            <a:lvl2pPr marL="503011" indent="0">
              <a:buNone/>
              <a:defRPr sz="1540"/>
            </a:lvl2pPr>
            <a:lvl3pPr marL="1006023" indent="0">
              <a:buNone/>
              <a:defRPr sz="1320"/>
            </a:lvl3pPr>
            <a:lvl4pPr marL="1509034" indent="0">
              <a:buNone/>
              <a:defRPr sz="1100"/>
            </a:lvl4pPr>
            <a:lvl5pPr marL="2012046" indent="0">
              <a:buNone/>
              <a:defRPr sz="1100"/>
            </a:lvl5pPr>
            <a:lvl6pPr marL="2515057" indent="0">
              <a:buNone/>
              <a:defRPr sz="1100"/>
            </a:lvl6pPr>
            <a:lvl7pPr marL="3018069" indent="0">
              <a:buNone/>
              <a:defRPr sz="1100"/>
            </a:lvl7pPr>
            <a:lvl8pPr marL="3521080" indent="0">
              <a:buNone/>
              <a:defRPr sz="1100"/>
            </a:lvl8pPr>
            <a:lvl9pPr marL="4024092" indent="0">
              <a:buNone/>
              <a:defRPr sz="11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6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464" y="503026"/>
            <a:ext cx="5316712" cy="1760591"/>
          </a:xfrm>
          <a:prstGeom prst="rect">
            <a:avLst/>
          </a:prstGeom>
        </p:spPr>
        <p:txBody>
          <a:bodyPr anchor="b"/>
          <a:lstStyle>
            <a:lvl1pPr>
              <a:defRPr sz="352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08102" y="1086397"/>
            <a:ext cx="8345329" cy="536211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1"/>
            </a:lvl1pPr>
            <a:lvl2pPr marL="503011" indent="0">
              <a:buNone/>
              <a:defRPr sz="3081"/>
            </a:lvl2pPr>
            <a:lvl3pPr marL="1006023" indent="0">
              <a:buNone/>
              <a:defRPr sz="2640"/>
            </a:lvl3pPr>
            <a:lvl4pPr marL="1509034" indent="0">
              <a:buNone/>
              <a:defRPr sz="2200"/>
            </a:lvl4pPr>
            <a:lvl5pPr marL="2012046" indent="0">
              <a:buNone/>
              <a:defRPr sz="2200"/>
            </a:lvl5pPr>
            <a:lvl6pPr marL="2515057" indent="0">
              <a:buNone/>
              <a:defRPr sz="2200"/>
            </a:lvl6pPr>
            <a:lvl7pPr marL="3018069" indent="0">
              <a:buNone/>
              <a:defRPr sz="2200"/>
            </a:lvl7pPr>
            <a:lvl8pPr marL="3521080" indent="0">
              <a:buNone/>
              <a:defRPr sz="2200"/>
            </a:lvl8pPr>
            <a:lvl9pPr marL="4024092" indent="0">
              <a:buNone/>
              <a:defRPr sz="2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5464" y="2263617"/>
            <a:ext cx="5316712" cy="41936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0"/>
            </a:lvl1pPr>
            <a:lvl2pPr marL="503011" indent="0">
              <a:buNone/>
              <a:defRPr sz="1540"/>
            </a:lvl2pPr>
            <a:lvl3pPr marL="1006023" indent="0">
              <a:buNone/>
              <a:defRPr sz="1320"/>
            </a:lvl3pPr>
            <a:lvl4pPr marL="1509034" indent="0">
              <a:buNone/>
              <a:defRPr sz="1100"/>
            </a:lvl4pPr>
            <a:lvl5pPr marL="2012046" indent="0">
              <a:buNone/>
              <a:defRPr sz="1100"/>
            </a:lvl5pPr>
            <a:lvl6pPr marL="2515057" indent="0">
              <a:buNone/>
              <a:defRPr sz="1100"/>
            </a:lvl6pPr>
            <a:lvl7pPr marL="3018069" indent="0">
              <a:buNone/>
              <a:defRPr sz="1100"/>
            </a:lvl7pPr>
            <a:lvl8pPr marL="3521080" indent="0">
              <a:buNone/>
              <a:defRPr sz="1100"/>
            </a:lvl8pPr>
            <a:lvl9pPr marL="4024092" indent="0">
              <a:buNone/>
              <a:defRPr sz="11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33316" y="6993457"/>
            <a:ext cx="3709035" cy="401722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60524" y="6993457"/>
            <a:ext cx="5563553" cy="40172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29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42249" y="6993457"/>
            <a:ext cx="3709035" cy="401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A741783-84EE-0239-587F-3DDFEF7100A4}"/>
              </a:ext>
            </a:extLst>
          </p:cNvPr>
          <p:cNvSpPr txBox="1">
            <a:spLocks/>
          </p:cNvSpPr>
          <p:nvPr userDrawn="1"/>
        </p:nvSpPr>
        <p:spPr>
          <a:xfrm>
            <a:off x="7510444" y="2606629"/>
            <a:ext cx="7789087" cy="2959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6600" b="1" dirty="0">
                <a:solidFill>
                  <a:schemeClr val="bg1"/>
                </a:solidFill>
                <a:latin typeface="Helvetica" pitchFamily="2" charset="0"/>
              </a:rPr>
              <a:t>and 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Helvetica" pitchFamily="2" charset="0"/>
              </a:rPr>
              <a:t>care for our coasts </a:t>
            </a:r>
            <a:br>
              <a:rPr lang="en-US" sz="66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6600" b="1" dirty="0">
                <a:solidFill>
                  <a:schemeClr val="bg1"/>
                </a:solidFill>
                <a:latin typeface="Helvetica" pitchFamily="2" charset="0"/>
              </a:rPr>
              <a:t>and waterways</a:t>
            </a:r>
          </a:p>
        </p:txBody>
      </p:sp>
      <p:pic>
        <p:nvPicPr>
          <p:cNvPr id="10" name="Picture 9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47506C7E-F597-F80A-7FD8-B886461FDFD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31777" t="-6274" r="45" b="1"/>
          <a:stretch/>
        </p:blipFill>
        <p:spPr>
          <a:xfrm>
            <a:off x="-1" y="4924215"/>
            <a:ext cx="1465265" cy="131492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BF6D5C-6887-2278-E9E9-0FF8DEDA76CE}"/>
              </a:ext>
            </a:extLst>
          </p:cNvPr>
          <p:cNvSpPr/>
          <p:nvPr userDrawn="1"/>
        </p:nvSpPr>
        <p:spPr>
          <a:xfrm>
            <a:off x="1703046" y="1683327"/>
            <a:ext cx="5165205" cy="4328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62" b="1" dirty="0">
                <a:solidFill>
                  <a:srgbClr val="005A84"/>
                </a:solidFill>
              </a:rPr>
              <a:t>Insert </a:t>
            </a:r>
            <a:br>
              <a:rPr lang="en-US" sz="7562" b="1" dirty="0">
                <a:solidFill>
                  <a:srgbClr val="005A84"/>
                </a:solidFill>
              </a:rPr>
            </a:br>
            <a:r>
              <a:rPr lang="en-US" sz="7562" b="1" dirty="0">
                <a:solidFill>
                  <a:srgbClr val="005A84"/>
                </a:solidFill>
              </a:rPr>
              <a:t>photo </a:t>
            </a:r>
            <a:br>
              <a:rPr lang="en-US" sz="7562" b="1" dirty="0">
                <a:solidFill>
                  <a:srgbClr val="005A84"/>
                </a:solidFill>
              </a:rPr>
            </a:br>
            <a:r>
              <a:rPr lang="en-US" sz="7562" b="1" dirty="0">
                <a:solidFill>
                  <a:srgbClr val="005A84"/>
                </a:solidFill>
              </a:rPr>
              <a:t>here</a:t>
            </a:r>
          </a:p>
        </p:txBody>
      </p:sp>
      <p:pic>
        <p:nvPicPr>
          <p:cNvPr id="12" name="Picture 11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F1521151-0E29-5CEE-D32E-E9332700ECB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3175674" y="1"/>
            <a:ext cx="3308926" cy="2641407"/>
          </a:xfrm>
          <a:prstGeom prst="rect">
            <a:avLst/>
          </a:prstGeom>
        </p:spPr>
      </p:pic>
      <p:pic>
        <p:nvPicPr>
          <p:cNvPr id="13" name="Picture 12" descr="A cartoon of a blue and white wave&#10;&#10;AI-generated content may be incorrect.">
            <a:extLst>
              <a:ext uri="{FF2B5EF4-FFF2-40B4-BE49-F238E27FC236}">
                <a16:creationId xmlns:a16="http://schemas.microsoft.com/office/drawing/2014/main" id="{B826D8F1-0EDF-DE35-F1D8-70AE651CDCFA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60873" y="5371797"/>
            <a:ext cx="7446913" cy="2194814"/>
          </a:xfrm>
          <a:prstGeom prst="rect">
            <a:avLst/>
          </a:prstGeom>
        </p:spPr>
      </p:pic>
      <p:pic>
        <p:nvPicPr>
          <p:cNvPr id="14" name="Picture 13" descr="A white oval with black lines&#10;&#10;AI-generated content may be incorrect.">
            <a:extLst>
              <a:ext uri="{FF2B5EF4-FFF2-40B4-BE49-F238E27FC236}">
                <a16:creationId xmlns:a16="http://schemas.microsoft.com/office/drawing/2014/main" id="{2923EA23-A14B-3144-127E-1195B4E6416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H="1">
            <a:off x="10618789" y="6137280"/>
            <a:ext cx="1429767" cy="118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6023" rtl="0" eaLnBrk="1" latinLnBrk="0" hangingPunct="1">
        <a:lnSpc>
          <a:spcPct val="90000"/>
        </a:lnSpc>
        <a:spcBef>
          <a:spcPct val="0"/>
        </a:spcBef>
        <a:buNone/>
        <a:defRPr sz="48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506" indent="-251506" algn="l" defTabSz="1006023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1" kern="1200">
          <a:solidFill>
            <a:schemeClr val="tx1"/>
          </a:solidFill>
          <a:latin typeface="+mn-lt"/>
          <a:ea typeface="+mn-ea"/>
          <a:cs typeface="+mn-cs"/>
        </a:defRPr>
      </a:lvl1pPr>
      <a:lvl2pPr marL="754517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529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540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551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563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9574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2586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5597" indent="-251506" algn="l" defTabSz="1006023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3011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6023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9034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2046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5057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8069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1080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4092" algn="l" defTabSz="1006023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9634F6-071B-B9B5-2ECE-9A4BFE19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815670" y="233876"/>
            <a:ext cx="1414930" cy="172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F59EB86-6F29-439F-A835-C47B5FBE38D9}"/>
</file>

<file path=customXml/itemProps2.xml><?xml version="1.0" encoding="utf-8"?>
<ds:datastoreItem xmlns:ds="http://schemas.openxmlformats.org/officeDocument/2006/customXml" ds:itemID="{58263B83-C7F8-41DB-A413-E6B5F446F199}"/>
</file>

<file path=customXml/itemProps3.xml><?xml version="1.0" encoding="utf-8"?>
<ds:datastoreItem xmlns:ds="http://schemas.openxmlformats.org/officeDocument/2006/customXml" ds:itemID="{3D090DAB-965B-491C-8B51-42AFC5D903F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6</cp:revision>
  <dcterms:created xsi:type="dcterms:W3CDTF">2025-03-23T23:32:35Z</dcterms:created>
  <dcterms:modified xsi:type="dcterms:W3CDTF">2025-03-24T00:41:24Z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