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15911513" cy="4446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7"/>
    <p:restoredTop sz="94660"/>
  </p:normalViewPr>
  <p:slideViewPr>
    <p:cSldViewPr snapToGrid="0">
      <p:cViewPr>
        <p:scale>
          <a:sx n="62" d="100"/>
          <a:sy n="62" d="100"/>
        </p:scale>
        <p:origin x="832" y="1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8939" y="727718"/>
            <a:ext cx="11933635" cy="1548071"/>
          </a:xfrm>
          <a:prstGeom prst="rect">
            <a:avLst/>
          </a:prstGeom>
        </p:spPr>
        <p:txBody>
          <a:bodyPr anchor="b"/>
          <a:lstStyle>
            <a:lvl1pPr algn="ctr">
              <a:defRPr sz="38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8939" y="2335489"/>
            <a:ext cx="11933635" cy="10735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56"/>
            </a:lvl1pPr>
            <a:lvl2pPr marL="296448" indent="0" algn="ctr">
              <a:buNone/>
              <a:defRPr sz="1297"/>
            </a:lvl2pPr>
            <a:lvl3pPr marL="592897" indent="0" algn="ctr">
              <a:buNone/>
              <a:defRPr sz="1167"/>
            </a:lvl3pPr>
            <a:lvl4pPr marL="889345" indent="0" algn="ctr">
              <a:buNone/>
              <a:defRPr sz="1037"/>
            </a:lvl4pPr>
            <a:lvl5pPr marL="1185794" indent="0" algn="ctr">
              <a:buNone/>
              <a:defRPr sz="1037"/>
            </a:lvl5pPr>
            <a:lvl6pPr marL="1482242" indent="0" algn="ctr">
              <a:buNone/>
              <a:defRPr sz="1037"/>
            </a:lvl6pPr>
            <a:lvl7pPr marL="1778691" indent="0" algn="ctr">
              <a:buNone/>
              <a:defRPr sz="1037"/>
            </a:lvl7pPr>
            <a:lvl8pPr marL="2075139" indent="0" algn="ctr">
              <a:buNone/>
              <a:defRPr sz="1037"/>
            </a:lvl8pPr>
            <a:lvl9pPr marL="2371588" indent="0" algn="ctr">
              <a:buNone/>
              <a:defRPr sz="10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19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17" y="236740"/>
            <a:ext cx="13723680" cy="85946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3917" y="1183698"/>
            <a:ext cx="13723680" cy="282131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386676" y="236740"/>
            <a:ext cx="3430920" cy="376827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3917" y="236740"/>
            <a:ext cx="10093866" cy="37682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2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17" y="236740"/>
            <a:ext cx="13723680" cy="85946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3917" y="1183698"/>
            <a:ext cx="13723680" cy="28213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59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629" y="1108560"/>
            <a:ext cx="13723680" cy="1849657"/>
          </a:xfrm>
          <a:prstGeom prst="rect">
            <a:avLst/>
          </a:prstGeom>
        </p:spPr>
        <p:txBody>
          <a:bodyPr anchor="b"/>
          <a:lstStyle>
            <a:lvl1pPr>
              <a:defRPr sz="389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629" y="2975715"/>
            <a:ext cx="13723680" cy="972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56">
                <a:solidFill>
                  <a:schemeClr val="tx1">
                    <a:tint val="82000"/>
                  </a:schemeClr>
                </a:solidFill>
              </a:defRPr>
            </a:lvl1pPr>
            <a:lvl2pPr marL="296448" indent="0">
              <a:buNone/>
              <a:defRPr sz="1297">
                <a:solidFill>
                  <a:schemeClr val="tx1">
                    <a:tint val="82000"/>
                  </a:schemeClr>
                </a:solidFill>
              </a:defRPr>
            </a:lvl2pPr>
            <a:lvl3pPr marL="592897" indent="0">
              <a:buNone/>
              <a:defRPr sz="1167">
                <a:solidFill>
                  <a:schemeClr val="tx1">
                    <a:tint val="82000"/>
                  </a:schemeClr>
                </a:solidFill>
              </a:defRPr>
            </a:lvl3pPr>
            <a:lvl4pPr marL="889345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4pPr>
            <a:lvl5pPr marL="1185794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5pPr>
            <a:lvl6pPr marL="1482242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6pPr>
            <a:lvl7pPr marL="1778691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7pPr>
            <a:lvl8pPr marL="2075139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8pPr>
            <a:lvl9pPr marL="2371588" indent="0">
              <a:buNone/>
              <a:defRPr sz="103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17" y="236740"/>
            <a:ext cx="13723680" cy="85946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3917" y="1183698"/>
            <a:ext cx="6762393" cy="28213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55203" y="1183698"/>
            <a:ext cx="6762393" cy="282131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7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989" y="236740"/>
            <a:ext cx="13723680" cy="85946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5990" y="1090032"/>
            <a:ext cx="6731315" cy="53420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56" b="1"/>
            </a:lvl1pPr>
            <a:lvl2pPr marL="296448" indent="0">
              <a:buNone/>
              <a:defRPr sz="1297" b="1"/>
            </a:lvl2pPr>
            <a:lvl3pPr marL="592897" indent="0">
              <a:buNone/>
              <a:defRPr sz="1167" b="1"/>
            </a:lvl3pPr>
            <a:lvl4pPr marL="889345" indent="0">
              <a:buNone/>
              <a:defRPr sz="1037" b="1"/>
            </a:lvl4pPr>
            <a:lvl5pPr marL="1185794" indent="0">
              <a:buNone/>
              <a:defRPr sz="1037" b="1"/>
            </a:lvl5pPr>
            <a:lvl6pPr marL="1482242" indent="0">
              <a:buNone/>
              <a:defRPr sz="1037" b="1"/>
            </a:lvl6pPr>
            <a:lvl7pPr marL="1778691" indent="0">
              <a:buNone/>
              <a:defRPr sz="1037" b="1"/>
            </a:lvl7pPr>
            <a:lvl8pPr marL="2075139" indent="0">
              <a:buNone/>
              <a:defRPr sz="1037" b="1"/>
            </a:lvl8pPr>
            <a:lvl9pPr marL="2371588" indent="0">
              <a:buNone/>
              <a:defRPr sz="10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5990" y="1624240"/>
            <a:ext cx="6731315" cy="23890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55204" y="1090032"/>
            <a:ext cx="6764465" cy="53420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56" b="1"/>
            </a:lvl1pPr>
            <a:lvl2pPr marL="296448" indent="0">
              <a:buNone/>
              <a:defRPr sz="1297" b="1"/>
            </a:lvl2pPr>
            <a:lvl3pPr marL="592897" indent="0">
              <a:buNone/>
              <a:defRPr sz="1167" b="1"/>
            </a:lvl3pPr>
            <a:lvl4pPr marL="889345" indent="0">
              <a:buNone/>
              <a:defRPr sz="1037" b="1"/>
            </a:lvl4pPr>
            <a:lvl5pPr marL="1185794" indent="0">
              <a:buNone/>
              <a:defRPr sz="1037" b="1"/>
            </a:lvl5pPr>
            <a:lvl6pPr marL="1482242" indent="0">
              <a:buNone/>
              <a:defRPr sz="1037" b="1"/>
            </a:lvl6pPr>
            <a:lvl7pPr marL="1778691" indent="0">
              <a:buNone/>
              <a:defRPr sz="1037" b="1"/>
            </a:lvl7pPr>
            <a:lvl8pPr marL="2075139" indent="0">
              <a:buNone/>
              <a:defRPr sz="1037" b="1"/>
            </a:lvl8pPr>
            <a:lvl9pPr marL="2371588" indent="0">
              <a:buNone/>
              <a:defRPr sz="10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055204" y="1624240"/>
            <a:ext cx="6764465" cy="23890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3917" y="236740"/>
            <a:ext cx="13723680" cy="85946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28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989" y="296439"/>
            <a:ext cx="5131877" cy="1037537"/>
          </a:xfrm>
          <a:prstGeom prst="rect">
            <a:avLst/>
          </a:prstGeom>
        </p:spPr>
        <p:txBody>
          <a:bodyPr anchor="b"/>
          <a:lstStyle>
            <a:lvl1pPr>
              <a:defRPr sz="207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4466" y="640226"/>
            <a:ext cx="8055203" cy="3159960"/>
          </a:xfrm>
          <a:prstGeom prst="rect">
            <a:avLst/>
          </a:prstGeom>
        </p:spPr>
        <p:txBody>
          <a:bodyPr/>
          <a:lstStyle>
            <a:lvl1pPr>
              <a:defRPr sz="2075"/>
            </a:lvl1pPr>
            <a:lvl2pPr>
              <a:defRPr sz="1816"/>
            </a:lvl2pPr>
            <a:lvl3pPr>
              <a:defRPr sz="1556"/>
            </a:lvl3pPr>
            <a:lvl4pPr>
              <a:defRPr sz="1297"/>
            </a:lvl4pPr>
            <a:lvl5pPr>
              <a:defRPr sz="1297"/>
            </a:lvl5pPr>
            <a:lvl6pPr>
              <a:defRPr sz="1297"/>
            </a:lvl6pPr>
            <a:lvl7pPr>
              <a:defRPr sz="1297"/>
            </a:lvl7pPr>
            <a:lvl8pPr>
              <a:defRPr sz="1297"/>
            </a:lvl8pPr>
            <a:lvl9pPr>
              <a:defRPr sz="129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989" y="1333977"/>
            <a:ext cx="5131877" cy="2471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7"/>
            </a:lvl1pPr>
            <a:lvl2pPr marL="296448" indent="0">
              <a:buNone/>
              <a:defRPr sz="908"/>
            </a:lvl2pPr>
            <a:lvl3pPr marL="592897" indent="0">
              <a:buNone/>
              <a:defRPr sz="778"/>
            </a:lvl3pPr>
            <a:lvl4pPr marL="889345" indent="0">
              <a:buNone/>
              <a:defRPr sz="648"/>
            </a:lvl4pPr>
            <a:lvl5pPr marL="1185794" indent="0">
              <a:buNone/>
              <a:defRPr sz="648"/>
            </a:lvl5pPr>
            <a:lvl6pPr marL="1482242" indent="0">
              <a:buNone/>
              <a:defRPr sz="648"/>
            </a:lvl6pPr>
            <a:lvl7pPr marL="1778691" indent="0">
              <a:buNone/>
              <a:defRPr sz="648"/>
            </a:lvl7pPr>
            <a:lvl8pPr marL="2075139" indent="0">
              <a:buNone/>
              <a:defRPr sz="648"/>
            </a:lvl8pPr>
            <a:lvl9pPr marL="2371588" indent="0">
              <a:buNone/>
              <a:defRPr sz="64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6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989" y="296439"/>
            <a:ext cx="5131877" cy="1037537"/>
          </a:xfrm>
          <a:prstGeom prst="rect">
            <a:avLst/>
          </a:prstGeom>
        </p:spPr>
        <p:txBody>
          <a:bodyPr anchor="b"/>
          <a:lstStyle>
            <a:lvl1pPr>
              <a:defRPr sz="207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64466" y="640226"/>
            <a:ext cx="8055203" cy="315996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75"/>
            </a:lvl1pPr>
            <a:lvl2pPr marL="296448" indent="0">
              <a:buNone/>
              <a:defRPr sz="1816"/>
            </a:lvl2pPr>
            <a:lvl3pPr marL="592897" indent="0">
              <a:buNone/>
              <a:defRPr sz="1556"/>
            </a:lvl3pPr>
            <a:lvl4pPr marL="889345" indent="0">
              <a:buNone/>
              <a:defRPr sz="1297"/>
            </a:lvl4pPr>
            <a:lvl5pPr marL="1185794" indent="0">
              <a:buNone/>
              <a:defRPr sz="1297"/>
            </a:lvl5pPr>
            <a:lvl6pPr marL="1482242" indent="0">
              <a:buNone/>
              <a:defRPr sz="1297"/>
            </a:lvl6pPr>
            <a:lvl7pPr marL="1778691" indent="0">
              <a:buNone/>
              <a:defRPr sz="1297"/>
            </a:lvl7pPr>
            <a:lvl8pPr marL="2075139" indent="0">
              <a:buNone/>
              <a:defRPr sz="1297"/>
            </a:lvl8pPr>
            <a:lvl9pPr marL="2371588" indent="0">
              <a:buNone/>
              <a:defRPr sz="129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5989" y="1333977"/>
            <a:ext cx="5131877" cy="2471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37"/>
            </a:lvl1pPr>
            <a:lvl2pPr marL="296448" indent="0">
              <a:buNone/>
              <a:defRPr sz="908"/>
            </a:lvl2pPr>
            <a:lvl3pPr marL="592897" indent="0">
              <a:buNone/>
              <a:defRPr sz="778"/>
            </a:lvl3pPr>
            <a:lvl4pPr marL="889345" indent="0">
              <a:buNone/>
              <a:defRPr sz="648"/>
            </a:lvl4pPr>
            <a:lvl5pPr marL="1185794" indent="0">
              <a:buNone/>
              <a:defRPr sz="648"/>
            </a:lvl5pPr>
            <a:lvl6pPr marL="1482242" indent="0">
              <a:buNone/>
              <a:defRPr sz="648"/>
            </a:lvl6pPr>
            <a:lvl7pPr marL="1778691" indent="0">
              <a:buNone/>
              <a:defRPr sz="648"/>
            </a:lvl7pPr>
            <a:lvl8pPr marL="2075139" indent="0">
              <a:buNone/>
              <a:defRPr sz="648"/>
            </a:lvl8pPr>
            <a:lvl9pPr marL="2371588" indent="0">
              <a:buNone/>
              <a:defRPr sz="64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3917" y="4121328"/>
            <a:ext cx="3580090" cy="236740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270689" y="4121328"/>
            <a:ext cx="5370136" cy="2367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4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7506" y="4121328"/>
            <a:ext cx="3580090" cy="2367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EDAC40-94EF-EE25-2C27-780AE48558C0}"/>
              </a:ext>
            </a:extLst>
          </p:cNvPr>
          <p:cNvSpPr txBox="1">
            <a:spLocks/>
          </p:cNvSpPr>
          <p:nvPr userDrawn="1"/>
        </p:nvSpPr>
        <p:spPr>
          <a:xfrm>
            <a:off x="6192983" y="1111647"/>
            <a:ext cx="7356764" cy="22988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5400" b="1" dirty="0">
                <a:solidFill>
                  <a:schemeClr val="bg1"/>
                </a:solidFill>
                <a:latin typeface="Helvetica" pitchFamily="2" charset="0"/>
              </a:rPr>
              <a:t>and </a:t>
            </a:r>
          </a:p>
          <a:p>
            <a:pPr algn="l"/>
            <a:r>
              <a:rPr lang="en-US" sz="5400" b="1" dirty="0">
                <a:solidFill>
                  <a:schemeClr val="bg1"/>
                </a:solidFill>
                <a:latin typeface="Helvetica" pitchFamily="2" charset="0"/>
              </a:rPr>
              <a:t>care for our coasts </a:t>
            </a:r>
            <a:br>
              <a:rPr lang="en-US" sz="5400" b="1" dirty="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5400" b="1" dirty="0">
                <a:solidFill>
                  <a:schemeClr val="bg1"/>
                </a:solidFill>
                <a:latin typeface="Helvetica" pitchFamily="2" charset="0"/>
              </a:rPr>
              <a:t>and waterways</a:t>
            </a:r>
          </a:p>
        </p:txBody>
      </p:sp>
      <p:pic>
        <p:nvPicPr>
          <p:cNvPr id="8" name="Picture 7" descr="A blue and white lines on a black background&#10;&#10;AI-generated content may be incorrect.">
            <a:extLst>
              <a:ext uri="{FF2B5EF4-FFF2-40B4-BE49-F238E27FC236}">
                <a16:creationId xmlns:a16="http://schemas.microsoft.com/office/drawing/2014/main" id="{7D3B710E-D2AE-8865-37C6-8BEAEDF1C67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31777" t="-6274" r="45" b="1"/>
          <a:stretch/>
        </p:blipFill>
        <p:spPr>
          <a:xfrm>
            <a:off x="1" y="2680855"/>
            <a:ext cx="1143870" cy="103611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0564461-D546-6C03-2FDF-BE4FC5C7598A}"/>
              </a:ext>
            </a:extLst>
          </p:cNvPr>
          <p:cNvSpPr/>
          <p:nvPr userDrawn="1"/>
        </p:nvSpPr>
        <p:spPr>
          <a:xfrm>
            <a:off x="1643840" y="613832"/>
            <a:ext cx="3780215" cy="32189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56" b="1" dirty="0">
                <a:solidFill>
                  <a:srgbClr val="005A84"/>
                </a:solidFill>
              </a:rPr>
              <a:t>Insert </a:t>
            </a:r>
            <a:br>
              <a:rPr lang="en-US" sz="4456" b="1" dirty="0">
                <a:solidFill>
                  <a:srgbClr val="005A84"/>
                </a:solidFill>
              </a:rPr>
            </a:br>
            <a:r>
              <a:rPr lang="en-US" sz="4456" b="1" dirty="0">
                <a:solidFill>
                  <a:srgbClr val="005A84"/>
                </a:solidFill>
              </a:rPr>
              <a:t>photo </a:t>
            </a:r>
            <a:br>
              <a:rPr lang="en-US" sz="4456" b="1" dirty="0">
                <a:solidFill>
                  <a:srgbClr val="005A84"/>
                </a:solidFill>
              </a:rPr>
            </a:br>
            <a:r>
              <a:rPr lang="en-US" sz="4456" b="1" dirty="0">
                <a:solidFill>
                  <a:srgbClr val="005A84"/>
                </a:solidFill>
              </a:rPr>
              <a:t>here</a:t>
            </a:r>
          </a:p>
        </p:txBody>
      </p:sp>
      <p:pic>
        <p:nvPicPr>
          <p:cNvPr id="10" name="Picture 9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1F6A1275-F82A-9E93-6E83-317FBB43EE2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2717622" y="1"/>
            <a:ext cx="3193891" cy="2223293"/>
          </a:xfrm>
          <a:prstGeom prst="rect">
            <a:avLst/>
          </a:prstGeom>
        </p:spPr>
      </p:pic>
      <p:pic>
        <p:nvPicPr>
          <p:cNvPr id="11" name="Picture 10" descr="A cartoon of a blue and white wave&#10;&#10;AI-generated content may be incorrect.">
            <a:extLst>
              <a:ext uri="{FF2B5EF4-FFF2-40B4-BE49-F238E27FC236}">
                <a16:creationId xmlns:a16="http://schemas.microsoft.com/office/drawing/2014/main" id="{30D6CDDB-9480-CC1C-46A2-DADBF795CF36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745872" y="2514600"/>
            <a:ext cx="7188021" cy="1944495"/>
          </a:xfrm>
          <a:prstGeom prst="rect">
            <a:avLst/>
          </a:prstGeom>
        </p:spPr>
      </p:pic>
      <p:pic>
        <p:nvPicPr>
          <p:cNvPr id="12" name="Picture 11" descr="A white oval with black lines&#10;&#10;AI-generated content may be incorrect.">
            <a:extLst>
              <a:ext uri="{FF2B5EF4-FFF2-40B4-BE49-F238E27FC236}">
                <a16:creationId xmlns:a16="http://schemas.microsoft.com/office/drawing/2014/main" id="{3686A073-CE3B-21D4-FFC2-CC415CE958DF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flipH="1">
            <a:off x="12027591" y="3071227"/>
            <a:ext cx="1380061" cy="105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98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92897" rtl="0" eaLnBrk="1" latinLnBrk="0" hangingPunct="1">
        <a:lnSpc>
          <a:spcPct val="90000"/>
        </a:lnSpc>
        <a:spcBef>
          <a:spcPct val="0"/>
        </a:spcBef>
        <a:buNone/>
        <a:defRPr sz="28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224" indent="-148224" algn="l" defTabSz="592897" rtl="0" eaLnBrk="1" latinLnBrk="0" hangingPunct="1">
        <a:lnSpc>
          <a:spcPct val="90000"/>
        </a:lnSpc>
        <a:spcBef>
          <a:spcPts val="648"/>
        </a:spcBef>
        <a:buFont typeface="Arial" panose="020B0604020202020204" pitchFamily="34" charset="0"/>
        <a:buChar char="•"/>
        <a:defRPr sz="1816" kern="1200">
          <a:solidFill>
            <a:schemeClr val="tx1"/>
          </a:solidFill>
          <a:latin typeface="+mn-lt"/>
          <a:ea typeface="+mn-ea"/>
          <a:cs typeface="+mn-cs"/>
        </a:defRPr>
      </a:lvl1pPr>
      <a:lvl2pPr marL="444673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556" kern="1200">
          <a:solidFill>
            <a:schemeClr val="tx1"/>
          </a:solidFill>
          <a:latin typeface="+mn-lt"/>
          <a:ea typeface="+mn-ea"/>
          <a:cs typeface="+mn-cs"/>
        </a:defRPr>
      </a:lvl2pPr>
      <a:lvl3pPr marL="741121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297" kern="1200">
          <a:solidFill>
            <a:schemeClr val="tx1"/>
          </a:solidFill>
          <a:latin typeface="+mn-lt"/>
          <a:ea typeface="+mn-ea"/>
          <a:cs typeface="+mn-cs"/>
        </a:defRPr>
      </a:lvl3pPr>
      <a:lvl4pPr marL="1037570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4pPr>
      <a:lvl5pPr marL="1334018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5pPr>
      <a:lvl6pPr marL="1630467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926915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223364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519812" indent="-148224" algn="l" defTabSz="592897" rtl="0" eaLnBrk="1" latinLnBrk="0" hangingPunct="1">
        <a:lnSpc>
          <a:spcPct val="90000"/>
        </a:lnSpc>
        <a:spcBef>
          <a:spcPts val="324"/>
        </a:spcBef>
        <a:buFont typeface="Arial" panose="020B0604020202020204" pitchFamily="34" charset="0"/>
        <a:buChar char="•"/>
        <a:defRPr sz="1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1pPr>
      <a:lvl2pPr marL="296448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2pPr>
      <a:lvl3pPr marL="592897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3pPr>
      <a:lvl4pPr marL="889345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4pPr>
      <a:lvl5pPr marL="1185794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5pPr>
      <a:lvl6pPr marL="1482242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6pPr>
      <a:lvl7pPr marL="1778691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7pPr>
      <a:lvl8pPr marL="2075139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8pPr>
      <a:lvl9pPr marL="2371588" algn="l" defTabSz="592897" rtl="0" eaLnBrk="1" latinLnBrk="0" hangingPunct="1">
        <a:defRPr sz="11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69634F6-071B-B9B5-2ECE-9A4BFE1928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4468813" y="241734"/>
            <a:ext cx="1159115" cy="140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170D957-264F-49FD-908C-16538B38B87E}"/>
</file>

<file path=customXml/itemProps2.xml><?xml version="1.0" encoding="utf-8"?>
<ds:datastoreItem xmlns:ds="http://schemas.openxmlformats.org/officeDocument/2006/customXml" ds:itemID="{BF967F98-B05A-48DC-8177-D62DA3815322}"/>
</file>

<file path=customXml/itemProps3.xml><?xml version="1.0" encoding="utf-8"?>
<ds:datastoreItem xmlns:ds="http://schemas.openxmlformats.org/officeDocument/2006/customXml" ds:itemID="{61159EC3-ABBB-4C54-AF70-94DC558FD27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7</cp:revision>
  <cp:lastPrinted>2025-03-24T00:41:57Z</cp:lastPrinted>
  <dcterms:created xsi:type="dcterms:W3CDTF">2025-03-23T23:32:35Z</dcterms:created>
  <dcterms:modified xsi:type="dcterms:W3CDTF">2025-03-24T00:43:42Z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