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10691813" cy="151193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4F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11"/>
    <p:restoredTop sz="94719"/>
  </p:normalViewPr>
  <p:slideViewPr>
    <p:cSldViewPr snapToGrid="0">
      <p:cViewPr>
        <p:scale>
          <a:sx n="34" d="100"/>
          <a:sy n="34" d="100"/>
        </p:scale>
        <p:origin x="4496" y="17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2474395"/>
            <a:ext cx="9088041" cy="5263774"/>
          </a:xfrm>
        </p:spPr>
        <p:txBody>
          <a:bodyPr anchor="b"/>
          <a:lstStyle>
            <a:lvl1pPr algn="ctr">
              <a:defRPr sz="7016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7941160"/>
            <a:ext cx="8018860" cy="3650342"/>
          </a:xfrm>
        </p:spPr>
        <p:txBody>
          <a:bodyPr/>
          <a:lstStyle>
            <a:lvl1pPr marL="0" indent="0" algn="ctr">
              <a:buNone/>
              <a:defRPr sz="2806"/>
            </a:lvl1pPr>
            <a:lvl2pPr marL="534604" indent="0" algn="ctr">
              <a:buNone/>
              <a:defRPr sz="2339"/>
            </a:lvl2pPr>
            <a:lvl3pPr marL="1069208" indent="0" algn="ctr">
              <a:buNone/>
              <a:defRPr sz="2105"/>
            </a:lvl3pPr>
            <a:lvl4pPr marL="1603812" indent="0" algn="ctr">
              <a:buNone/>
              <a:defRPr sz="1871"/>
            </a:lvl4pPr>
            <a:lvl5pPr marL="2138416" indent="0" algn="ctr">
              <a:buNone/>
              <a:defRPr sz="1871"/>
            </a:lvl5pPr>
            <a:lvl6pPr marL="2673020" indent="0" algn="ctr">
              <a:buNone/>
              <a:defRPr sz="1871"/>
            </a:lvl6pPr>
            <a:lvl7pPr marL="3207624" indent="0" algn="ctr">
              <a:buNone/>
              <a:defRPr sz="1871"/>
            </a:lvl7pPr>
            <a:lvl8pPr marL="3742228" indent="0" algn="ctr">
              <a:buNone/>
              <a:defRPr sz="1871"/>
            </a:lvl8pPr>
            <a:lvl9pPr marL="4276832" indent="0" algn="ctr">
              <a:buNone/>
              <a:defRPr sz="1871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AAC55-1081-DB49-B288-E77C454CFC28}" type="datetimeFigureOut">
              <a:rPr lang="en-US" smtClean="0"/>
              <a:t>3/24/25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6D623-C3A1-3247-A1B3-FEFBE46E0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156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AAC55-1081-DB49-B288-E77C454CFC28}" type="datetimeFigureOut">
              <a:rPr lang="en-US" smtClean="0"/>
              <a:t>3/24/25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6D623-C3A1-3247-A1B3-FEFBE46E0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900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804966"/>
            <a:ext cx="2305422" cy="1281295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804966"/>
            <a:ext cx="6782619" cy="1281295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AAC55-1081-DB49-B288-E77C454CFC28}" type="datetimeFigureOut">
              <a:rPr lang="en-US" smtClean="0"/>
              <a:t>3/24/25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6D623-C3A1-3247-A1B3-FEFBE46E0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655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AAC55-1081-DB49-B288-E77C454CFC28}" type="datetimeFigureOut">
              <a:rPr lang="en-US" smtClean="0"/>
              <a:t>3/24/25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6D623-C3A1-3247-A1B3-FEFBE46E0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692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3769342"/>
            <a:ext cx="9221689" cy="6289229"/>
          </a:xfrm>
        </p:spPr>
        <p:txBody>
          <a:bodyPr anchor="b"/>
          <a:lstStyle>
            <a:lvl1pPr>
              <a:defRPr sz="7016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10118069"/>
            <a:ext cx="9221689" cy="3307357"/>
          </a:xfrm>
        </p:spPr>
        <p:txBody>
          <a:bodyPr/>
          <a:lstStyle>
            <a:lvl1pPr marL="0" indent="0">
              <a:buNone/>
              <a:defRPr sz="2806">
                <a:solidFill>
                  <a:schemeClr val="tx1">
                    <a:tint val="82000"/>
                  </a:schemeClr>
                </a:solidFill>
              </a:defRPr>
            </a:lvl1pPr>
            <a:lvl2pPr marL="534604" indent="0">
              <a:buNone/>
              <a:defRPr sz="2339">
                <a:solidFill>
                  <a:schemeClr val="tx1">
                    <a:tint val="82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82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AAC55-1081-DB49-B288-E77C454CFC28}" type="datetimeFigureOut">
              <a:rPr lang="en-US" smtClean="0"/>
              <a:t>3/24/25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6D623-C3A1-3247-A1B3-FEFBE46E0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585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4024827"/>
            <a:ext cx="4544021" cy="959308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4024827"/>
            <a:ext cx="4544021" cy="959308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AAC55-1081-DB49-B288-E77C454CFC28}" type="datetimeFigureOut">
              <a:rPr lang="en-US" smtClean="0"/>
              <a:t>3/24/25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6D623-C3A1-3247-A1B3-FEFBE46E0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851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804969"/>
            <a:ext cx="9221689" cy="292237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3706342"/>
            <a:ext cx="4523137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5522763"/>
            <a:ext cx="4523137" cy="812315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3706342"/>
            <a:ext cx="4545413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5522763"/>
            <a:ext cx="4545413" cy="812315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AAC55-1081-DB49-B288-E77C454CFC28}" type="datetimeFigureOut">
              <a:rPr lang="en-US" smtClean="0"/>
              <a:t>3/24/25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6D623-C3A1-3247-A1B3-FEFBE46E0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325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AAC55-1081-DB49-B288-E77C454CFC28}" type="datetimeFigureOut">
              <a:rPr lang="en-US" smtClean="0"/>
              <a:t>3/24/25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6D623-C3A1-3247-A1B3-FEFBE46E0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739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AAC55-1081-DB49-B288-E77C454CFC28}" type="datetimeFigureOut">
              <a:rPr lang="en-US" smtClean="0"/>
              <a:t>3/24/25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6D623-C3A1-3247-A1B3-FEFBE46E0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951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2176910"/>
            <a:ext cx="5412730" cy="10744538"/>
          </a:xfrm>
        </p:spPr>
        <p:txBody>
          <a:bodyPr/>
          <a:lstStyle>
            <a:lvl1pPr>
              <a:defRPr sz="3742"/>
            </a:lvl1pPr>
            <a:lvl2pPr>
              <a:defRPr sz="3274"/>
            </a:lvl2pPr>
            <a:lvl3pPr>
              <a:defRPr sz="2806"/>
            </a:lvl3pPr>
            <a:lvl4pPr>
              <a:defRPr sz="2339"/>
            </a:lvl4pPr>
            <a:lvl5pPr>
              <a:defRPr sz="2339"/>
            </a:lvl5pPr>
            <a:lvl6pPr>
              <a:defRPr sz="2339"/>
            </a:lvl6pPr>
            <a:lvl7pPr>
              <a:defRPr sz="2339"/>
            </a:lvl7pPr>
            <a:lvl8pPr>
              <a:defRPr sz="2339"/>
            </a:lvl8pPr>
            <a:lvl9pPr>
              <a:defRPr sz="2339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AAC55-1081-DB49-B288-E77C454CFC28}" type="datetimeFigureOut">
              <a:rPr lang="en-US" smtClean="0"/>
              <a:t>3/24/25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6D623-C3A1-3247-A1B3-FEFBE46E0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396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2176910"/>
            <a:ext cx="5412730" cy="10744538"/>
          </a:xfrm>
        </p:spPr>
        <p:txBody>
          <a:bodyPr anchor="t"/>
          <a:lstStyle>
            <a:lvl1pPr marL="0" indent="0">
              <a:buNone/>
              <a:defRPr sz="3742"/>
            </a:lvl1pPr>
            <a:lvl2pPr marL="534604" indent="0">
              <a:buNone/>
              <a:defRPr sz="3274"/>
            </a:lvl2pPr>
            <a:lvl3pPr marL="1069208" indent="0">
              <a:buNone/>
              <a:defRPr sz="2806"/>
            </a:lvl3pPr>
            <a:lvl4pPr marL="1603812" indent="0">
              <a:buNone/>
              <a:defRPr sz="2339"/>
            </a:lvl4pPr>
            <a:lvl5pPr marL="2138416" indent="0">
              <a:buNone/>
              <a:defRPr sz="2339"/>
            </a:lvl5pPr>
            <a:lvl6pPr marL="2673020" indent="0">
              <a:buNone/>
              <a:defRPr sz="2339"/>
            </a:lvl6pPr>
            <a:lvl7pPr marL="3207624" indent="0">
              <a:buNone/>
              <a:defRPr sz="2339"/>
            </a:lvl7pPr>
            <a:lvl8pPr marL="3742228" indent="0">
              <a:buNone/>
              <a:defRPr sz="2339"/>
            </a:lvl8pPr>
            <a:lvl9pPr marL="4276832" indent="0">
              <a:buNone/>
              <a:defRPr sz="2339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AAC55-1081-DB49-B288-E77C454CFC28}" type="datetimeFigureOut">
              <a:rPr lang="en-US" smtClean="0"/>
              <a:t>3/24/25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6D623-C3A1-3247-A1B3-FEFBE46E0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228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3/24/25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pic>
        <p:nvPicPr>
          <p:cNvPr id="7" name="Picture 6" descr="A yellow and green leaf&#10;&#10;AI-generated content may be incorrect.">
            <a:extLst>
              <a:ext uri="{FF2B5EF4-FFF2-40B4-BE49-F238E27FC236}">
                <a16:creationId xmlns:a16="http://schemas.microsoft.com/office/drawing/2014/main" id="{5380404B-4D1D-9212-8424-C5F54F646C13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8679323" y="6290539"/>
            <a:ext cx="960323" cy="937133"/>
          </a:xfrm>
          <a:prstGeom prst="rect">
            <a:avLst/>
          </a:prstGeom>
        </p:spPr>
      </p:pic>
      <p:pic>
        <p:nvPicPr>
          <p:cNvPr id="8" name="Picture 7" descr="A yellow and green leaf&#10;&#10;AI-generated content may be incorrect.">
            <a:extLst>
              <a:ext uri="{FF2B5EF4-FFF2-40B4-BE49-F238E27FC236}">
                <a16:creationId xmlns:a16="http://schemas.microsoft.com/office/drawing/2014/main" id="{23C35A5C-71C5-3B7F-CD56-93F557BCD958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850094" y="4467895"/>
            <a:ext cx="1092483" cy="1066100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1072E7DE-73AA-82A6-73C8-8503D4B04052}"/>
              </a:ext>
            </a:extLst>
          </p:cNvPr>
          <p:cNvSpPr txBox="1">
            <a:spLocks/>
          </p:cNvSpPr>
          <p:nvPr userDrawn="1"/>
        </p:nvSpPr>
        <p:spPr>
          <a:xfrm>
            <a:off x="1" y="4965023"/>
            <a:ext cx="10691812" cy="2817257"/>
          </a:xfrm>
          <a:prstGeom prst="rect">
            <a:avLst/>
          </a:prstGeom>
        </p:spPr>
        <p:txBody>
          <a:bodyPr>
            <a:noAutofit/>
          </a:bodyPr>
          <a:lstStyle>
            <a:lvl1pPr algn="l" defTabSz="101617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9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0182" b="1" dirty="0">
                <a:solidFill>
                  <a:srgbClr val="E5EEBC"/>
                </a:solidFill>
                <a:latin typeface="Helvetica" pitchFamily="2" charset="0"/>
              </a:rPr>
              <a:t>Get involved </a:t>
            </a:r>
          </a:p>
          <a:p>
            <a:pPr algn="ctr"/>
            <a:r>
              <a:rPr lang="en-US" sz="10182" b="1" dirty="0">
                <a:solidFill>
                  <a:srgbClr val="E5EEBC"/>
                </a:solidFill>
                <a:latin typeface="Helvetica" pitchFamily="2" charset="0"/>
              </a:rPr>
              <a:t>in Landcare</a:t>
            </a:r>
          </a:p>
        </p:txBody>
      </p:sp>
      <p:pic>
        <p:nvPicPr>
          <p:cNvPr id="10" name="Picture 9" descr="A yellow bird with a black background&#10;&#10;AI-generated content may be incorrect.">
            <a:extLst>
              <a:ext uri="{FF2B5EF4-FFF2-40B4-BE49-F238E27FC236}">
                <a16:creationId xmlns:a16="http://schemas.microsoft.com/office/drawing/2014/main" id="{6E437093-B265-95FE-3C4F-5C7F4A35DFEB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7273599" y="4500495"/>
            <a:ext cx="1253014" cy="1190182"/>
          </a:xfrm>
          <a:prstGeom prst="rect">
            <a:avLst/>
          </a:prstGeom>
        </p:spPr>
      </p:pic>
      <p:pic>
        <p:nvPicPr>
          <p:cNvPr id="11" name="Picture 10" descr="A green leafy branch with brown stems&#10;&#10;AI-generated content may be incorrect.">
            <a:extLst>
              <a:ext uri="{FF2B5EF4-FFF2-40B4-BE49-F238E27FC236}">
                <a16:creationId xmlns:a16="http://schemas.microsoft.com/office/drawing/2014/main" id="{95A551D9-7A16-B380-E19A-49D0686430A7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7132897" y="-17475"/>
            <a:ext cx="3576574" cy="3075382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67440BE8-B9EE-7835-C29E-08958945F7D3}"/>
              </a:ext>
            </a:extLst>
          </p:cNvPr>
          <p:cNvSpPr txBox="1">
            <a:spLocks/>
          </p:cNvSpPr>
          <p:nvPr userDrawn="1"/>
        </p:nvSpPr>
        <p:spPr>
          <a:xfrm>
            <a:off x="801549" y="8417853"/>
            <a:ext cx="9088713" cy="1379885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marL="254043" indent="-254043" algn="l" defTabSz="1016173" rtl="0" eaLnBrk="1" latinLnBrk="0" hangingPunct="1">
              <a:lnSpc>
                <a:spcPct val="90000"/>
              </a:lnSpc>
              <a:spcBef>
                <a:spcPts val="1111"/>
              </a:spcBef>
              <a:buFont typeface="Arial" panose="020B0604020202020204" pitchFamily="34" charset="0"/>
              <a:buChar char="•"/>
              <a:defRPr sz="31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62130" indent="-254043" algn="l" defTabSz="1016173" rtl="0" eaLnBrk="1" latinLnBrk="0" hangingPunct="1">
              <a:lnSpc>
                <a:spcPct val="90000"/>
              </a:lnSpc>
              <a:spcBef>
                <a:spcPts val="556"/>
              </a:spcBef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70216" indent="-254043" algn="l" defTabSz="1016173" rtl="0" eaLnBrk="1" latinLnBrk="0" hangingPunct="1">
              <a:lnSpc>
                <a:spcPct val="90000"/>
              </a:lnSpc>
              <a:spcBef>
                <a:spcPts val="556"/>
              </a:spcBef>
              <a:buFont typeface="Arial" panose="020B0604020202020204" pitchFamily="34" charset="0"/>
              <a:buChar char="•"/>
              <a:defRPr sz="22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78302" indent="-254043" algn="l" defTabSz="1016173" rtl="0" eaLnBrk="1" latinLnBrk="0" hangingPunct="1">
              <a:lnSpc>
                <a:spcPct val="90000"/>
              </a:lnSpc>
              <a:spcBef>
                <a:spcPts val="556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86389" indent="-254043" algn="l" defTabSz="1016173" rtl="0" eaLnBrk="1" latinLnBrk="0" hangingPunct="1">
              <a:lnSpc>
                <a:spcPct val="90000"/>
              </a:lnSpc>
              <a:spcBef>
                <a:spcPts val="556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94475" indent="-254043" algn="l" defTabSz="1016173" rtl="0" eaLnBrk="1" latinLnBrk="0" hangingPunct="1">
              <a:lnSpc>
                <a:spcPct val="90000"/>
              </a:lnSpc>
              <a:spcBef>
                <a:spcPts val="556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02561" indent="-254043" algn="l" defTabSz="1016173" rtl="0" eaLnBrk="1" latinLnBrk="0" hangingPunct="1">
              <a:lnSpc>
                <a:spcPct val="90000"/>
              </a:lnSpc>
              <a:spcBef>
                <a:spcPts val="556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0648" indent="-254043" algn="l" defTabSz="1016173" rtl="0" eaLnBrk="1" latinLnBrk="0" hangingPunct="1">
              <a:lnSpc>
                <a:spcPct val="90000"/>
              </a:lnSpc>
              <a:spcBef>
                <a:spcPts val="556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18734" indent="-254043" algn="l" defTabSz="1016173" rtl="0" eaLnBrk="1" latinLnBrk="0" hangingPunct="1">
              <a:lnSpc>
                <a:spcPct val="90000"/>
              </a:lnSpc>
              <a:spcBef>
                <a:spcPts val="556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buNone/>
            </a:pPr>
            <a:r>
              <a:rPr lang="en-US" sz="5091" b="1" dirty="0">
                <a:solidFill>
                  <a:srgbClr val="E5EEBC"/>
                </a:solidFill>
              </a:rPr>
              <a:t>Help us care for the natural</a:t>
            </a:r>
            <a:br>
              <a:rPr lang="en-US" sz="5091" b="1" dirty="0">
                <a:solidFill>
                  <a:srgbClr val="E5EEBC"/>
                </a:solidFill>
              </a:rPr>
            </a:br>
            <a:r>
              <a:rPr lang="en-US" sz="5091" b="1" dirty="0">
                <a:solidFill>
                  <a:srgbClr val="E5EEBC"/>
                </a:solidFill>
              </a:rPr>
              <a:t>environment in our community.</a:t>
            </a: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24B84CAE-0EFA-32FE-3742-73088CEA79E7}"/>
              </a:ext>
            </a:extLst>
          </p:cNvPr>
          <p:cNvSpPr/>
          <p:nvPr userDrawn="1"/>
        </p:nvSpPr>
        <p:spPr>
          <a:xfrm>
            <a:off x="1863789" y="10278352"/>
            <a:ext cx="6964234" cy="1035132"/>
          </a:xfrm>
          <a:prstGeom prst="roundRect">
            <a:avLst/>
          </a:prstGeom>
          <a:solidFill>
            <a:srgbClr val="05473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970" b="1" dirty="0">
                <a:solidFill>
                  <a:srgbClr val="FDBB43"/>
                </a:solidFill>
                <a:latin typeface="Helvetica" pitchFamily="2" charset="0"/>
              </a:rPr>
              <a:t>Contact us </a:t>
            </a:r>
            <a:r>
              <a:rPr lang="en-US" sz="2970" b="1" dirty="0">
                <a:solidFill>
                  <a:srgbClr val="E5EEBC"/>
                </a:solidFill>
                <a:latin typeface="Helvetica" pitchFamily="2" charset="0"/>
              </a:rPr>
              <a:t>for more information</a:t>
            </a:r>
          </a:p>
        </p:txBody>
      </p:sp>
      <p:pic>
        <p:nvPicPr>
          <p:cNvPr id="14" name="Picture 13" descr="A cartoon of a green and blue line&#10;&#10;AI-generated content may be incorrect.">
            <a:extLst>
              <a:ext uri="{FF2B5EF4-FFF2-40B4-BE49-F238E27FC236}">
                <a16:creationId xmlns:a16="http://schemas.microsoft.com/office/drawing/2014/main" id="{DCDD40F8-6406-49F8-BFE7-BD0AC8551316}"/>
              </a:ext>
            </a:extLst>
          </p:cNvPr>
          <p:cNvPicPr>
            <a:picLocks noChangeAspect="1"/>
          </p:cNvPicPr>
          <p:nvPr userDrawn="1"/>
        </p:nvPicPr>
        <p:blipFill>
          <a:blip r:embed="rId17"/>
          <a:stretch>
            <a:fillRect/>
          </a:stretch>
        </p:blipFill>
        <p:spPr>
          <a:xfrm>
            <a:off x="1" y="12126101"/>
            <a:ext cx="10691813" cy="2993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0245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D4F4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green and white sign&#10;&#10;AI-generated content may be incorrect.">
            <a:extLst>
              <a:ext uri="{FF2B5EF4-FFF2-40B4-BE49-F238E27FC236}">
                <a16:creationId xmlns:a16="http://schemas.microsoft.com/office/drawing/2014/main" id="{B2A9EEE8-9848-0E48-A22D-1CBB402E5F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22191" y="1738125"/>
            <a:ext cx="2047431" cy="2492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43215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A950F333C1A8B408911AC1413E6C566" ma:contentTypeVersion="13" ma:contentTypeDescription="Create a new document." ma:contentTypeScope="" ma:versionID="3dd7044948b006041fd8110d1b670bee">
  <xsd:schema xmlns:xsd="http://www.w3.org/2001/XMLSchema" xmlns:xs="http://www.w3.org/2001/XMLSchema" xmlns:p="http://schemas.microsoft.com/office/2006/metadata/properties" xmlns:ns2="c27bf8f1-1fbb-4beb-8b4b-ddfc897b2b4f" xmlns:ns3="ef14bfe6-24db-4bc3-a725-1774fb244226" targetNamespace="http://schemas.microsoft.com/office/2006/metadata/properties" ma:root="true" ma:fieldsID="298860c19d3cad4acc612cddd7c066cd" ns2:_="" ns3:_="">
    <xsd:import namespace="c27bf8f1-1fbb-4beb-8b4b-ddfc897b2b4f"/>
    <xsd:import namespace="ef14bfe6-24db-4bc3-a725-1774fb244226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7bf8f1-1fbb-4beb-8b4b-ddfc897b2b4f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Image Tags" ma:readOnly="false" ma:fieldId="{5cf76f15-5ced-4ddc-b409-7134ff3c332f}" ma:taxonomyMulti="true" ma:sspId="40fffc9c-1292-4ff1-81cf-3c3e4fd9d8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14bfe6-24db-4bc3-a725-1774fb244226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a792035e-5ba6-4de2-8129-13f98c26b01f}" ma:internalName="TaxCatchAll" ma:showField="CatchAllData" ma:web="ef14bfe6-24db-4bc3-a725-1774fb24422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f14bfe6-24db-4bc3-a725-1774fb244226" xsi:nil="true"/>
    <lcf76f155ced4ddcb4097134ff3c332f xmlns="c27bf8f1-1fbb-4beb-8b4b-ddfc897b2b4f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7EC74175-A39A-4344-9AD1-66833D1B5C5B}"/>
</file>

<file path=customXml/itemProps2.xml><?xml version="1.0" encoding="utf-8"?>
<ds:datastoreItem xmlns:ds="http://schemas.openxmlformats.org/officeDocument/2006/customXml" ds:itemID="{11651706-7D40-4421-BA26-9BE88D22E775}"/>
</file>

<file path=customXml/itemProps3.xml><?xml version="1.0" encoding="utf-8"?>
<ds:datastoreItem xmlns:ds="http://schemas.openxmlformats.org/officeDocument/2006/customXml" ds:itemID="{60A23B87-5E34-4DCA-8DA1-1F0E95066C40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Helvetica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James Intal</dc:creator>
  <cp:lastModifiedBy>James Intal</cp:lastModifiedBy>
  <cp:revision>5</cp:revision>
  <dcterms:created xsi:type="dcterms:W3CDTF">2025-03-23T23:44:49Z</dcterms:created>
  <dcterms:modified xsi:type="dcterms:W3CDTF">2025-03-23T23:49:55Z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0x010100BA950F333C1A8B408911AC1413E6C566</vt:lpwstr>
  </property>
</Properties>
</file>