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1"/>
    <p:restoredTop sz="94719"/>
  </p:normalViewPr>
  <p:slideViewPr>
    <p:cSldViewPr snapToGrid="0">
      <p:cViewPr>
        <p:scale>
          <a:sx n="34" d="100"/>
          <a:sy n="34" d="100"/>
        </p:scale>
        <p:origin x="4496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5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2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yellow and green leaf&#10;&#10;AI-generated content may be incorrect.">
            <a:extLst>
              <a:ext uri="{FF2B5EF4-FFF2-40B4-BE49-F238E27FC236}">
                <a16:creationId xmlns:a16="http://schemas.microsoft.com/office/drawing/2014/main" id="{5380404B-4D1D-9212-8424-C5F54F646C1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79323" y="6290539"/>
            <a:ext cx="960323" cy="937133"/>
          </a:xfrm>
          <a:prstGeom prst="rect">
            <a:avLst/>
          </a:prstGeom>
        </p:spPr>
      </p:pic>
      <p:pic>
        <p:nvPicPr>
          <p:cNvPr id="8" name="Picture 7" descr="A yellow and green leaf&#10;&#10;AI-generated content may be incorrect.">
            <a:extLst>
              <a:ext uri="{FF2B5EF4-FFF2-40B4-BE49-F238E27FC236}">
                <a16:creationId xmlns:a16="http://schemas.microsoft.com/office/drawing/2014/main" id="{23C35A5C-71C5-3B7F-CD56-93F557BCD95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50094" y="4467895"/>
            <a:ext cx="1092483" cy="10661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072E7DE-73AA-82A6-73C8-8503D4B04052}"/>
              </a:ext>
            </a:extLst>
          </p:cNvPr>
          <p:cNvSpPr txBox="1">
            <a:spLocks/>
          </p:cNvSpPr>
          <p:nvPr userDrawn="1"/>
        </p:nvSpPr>
        <p:spPr>
          <a:xfrm>
            <a:off x="1" y="4965023"/>
            <a:ext cx="10691812" cy="28172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182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10182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0" name="Picture 9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6E437093-B265-95FE-3C4F-5C7F4A35DFE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273599" y="4500495"/>
            <a:ext cx="1253014" cy="1190182"/>
          </a:xfrm>
          <a:prstGeom prst="rect">
            <a:avLst/>
          </a:prstGeom>
        </p:spPr>
      </p:pic>
      <p:pic>
        <p:nvPicPr>
          <p:cNvPr id="11" name="Picture 10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95A551D9-7A16-B380-E19A-49D0686430A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32897" y="-17475"/>
            <a:ext cx="3576574" cy="307538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7440BE8-B9EE-7835-C29E-08958945F7D3}"/>
              </a:ext>
            </a:extLst>
          </p:cNvPr>
          <p:cNvSpPr txBox="1">
            <a:spLocks/>
          </p:cNvSpPr>
          <p:nvPr userDrawn="1"/>
        </p:nvSpPr>
        <p:spPr>
          <a:xfrm>
            <a:off x="801549" y="8417853"/>
            <a:ext cx="9088713" cy="137988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091" b="1" dirty="0">
                <a:solidFill>
                  <a:srgbClr val="E5EEBC"/>
                </a:solidFill>
              </a:rPr>
              <a:t>Help us care for the natural</a:t>
            </a:r>
            <a:br>
              <a:rPr lang="en-US" sz="5091" b="1" dirty="0">
                <a:solidFill>
                  <a:srgbClr val="E5EEBC"/>
                </a:solidFill>
              </a:rPr>
            </a:br>
            <a:r>
              <a:rPr lang="en-US" sz="5091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4B84CAE-0EFA-32FE-3742-73088CEA79E7}"/>
              </a:ext>
            </a:extLst>
          </p:cNvPr>
          <p:cNvSpPr/>
          <p:nvPr userDrawn="1"/>
        </p:nvSpPr>
        <p:spPr>
          <a:xfrm>
            <a:off x="1863789" y="10278352"/>
            <a:ext cx="6964234" cy="1035132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7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297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4" name="Picture 13" descr="A cartoon of a green and blue line&#10;&#10;AI-generated content may be incorrect.">
            <a:extLst>
              <a:ext uri="{FF2B5EF4-FFF2-40B4-BE49-F238E27FC236}">
                <a16:creationId xmlns:a16="http://schemas.microsoft.com/office/drawing/2014/main" id="{DCDD40F8-6406-49F8-BFE7-BD0AC8551316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" y="12126101"/>
            <a:ext cx="10691813" cy="299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4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B2A9EEE8-9848-0E48-A22D-1CBB402E5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191" y="1738125"/>
            <a:ext cx="2047431" cy="249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2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C74175-A39A-4344-9AD1-66833D1B5C5B}"/>
</file>

<file path=customXml/itemProps2.xml><?xml version="1.0" encoding="utf-8"?>
<ds:datastoreItem xmlns:ds="http://schemas.openxmlformats.org/officeDocument/2006/customXml" ds:itemID="{11651706-7D40-4421-BA26-9BE88D22E775}"/>
</file>

<file path=customXml/itemProps3.xml><?xml version="1.0" encoding="utf-8"?>
<ds:datastoreItem xmlns:ds="http://schemas.openxmlformats.org/officeDocument/2006/customXml" ds:itemID="{60A23B87-5E34-4DCA-8DA1-1F0E95066C4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5</cp:revision>
  <dcterms:created xsi:type="dcterms:W3CDTF">2025-03-23T23:44:49Z</dcterms:created>
  <dcterms:modified xsi:type="dcterms:W3CDTF">2025-03-23T23:49:55Z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