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1"/>
    <p:restoredTop sz="94719"/>
  </p:normalViewPr>
  <p:slideViewPr>
    <p:cSldViewPr snapToGrid="0">
      <p:cViewPr>
        <p:scale>
          <a:sx n="89" d="100"/>
          <a:sy n="89" d="100"/>
        </p:scale>
        <p:origin x="3504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4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5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4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1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4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2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2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7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1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3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4F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yellow and green leaf&#10;&#10;AI-generated content may be incorrect.">
            <a:extLst>
              <a:ext uri="{FF2B5EF4-FFF2-40B4-BE49-F238E27FC236}">
                <a16:creationId xmlns:a16="http://schemas.microsoft.com/office/drawing/2014/main" id="{805F977D-ECD4-1F03-3614-7A4DF071AB6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136738" y="4448423"/>
            <a:ext cx="678999" cy="662704"/>
          </a:xfrm>
          <a:prstGeom prst="rect">
            <a:avLst/>
          </a:prstGeom>
        </p:spPr>
      </p:pic>
      <p:pic>
        <p:nvPicPr>
          <p:cNvPr id="8" name="Picture 7" descr="A yellow and green leaf&#10;&#10;AI-generated content may be incorrect.">
            <a:extLst>
              <a:ext uri="{FF2B5EF4-FFF2-40B4-BE49-F238E27FC236}">
                <a16:creationId xmlns:a16="http://schemas.microsoft.com/office/drawing/2014/main" id="{0C1B5B95-37F0-B3FC-7DAE-7EC3AB466E4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01061" y="3159521"/>
            <a:ext cx="772443" cy="75390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EA49997-B797-A5CC-D50B-167BCBEC25FA}"/>
              </a:ext>
            </a:extLst>
          </p:cNvPr>
          <p:cNvSpPr txBox="1">
            <a:spLocks/>
          </p:cNvSpPr>
          <p:nvPr userDrawn="1"/>
        </p:nvSpPr>
        <p:spPr>
          <a:xfrm>
            <a:off x="1" y="3511070"/>
            <a:ext cx="7559674" cy="1992254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E5EEBC"/>
                </a:solidFill>
                <a:latin typeface="Helvetica" pitchFamily="2" charset="0"/>
              </a:rPr>
              <a:t>Get involved </a:t>
            </a:r>
          </a:p>
          <a:p>
            <a:pPr algn="ctr"/>
            <a:r>
              <a:rPr lang="en-US" sz="7200" b="1" dirty="0">
                <a:solidFill>
                  <a:srgbClr val="E5EEBC"/>
                </a:solidFill>
                <a:latin typeface="Helvetica" pitchFamily="2" charset="0"/>
              </a:rPr>
              <a:t>in Landcare</a:t>
            </a:r>
          </a:p>
        </p:txBody>
      </p:sp>
      <p:pic>
        <p:nvPicPr>
          <p:cNvPr id="10" name="Picture 9" descr="A yellow bird with a black background&#10;&#10;AI-generated content may be incorrect.">
            <a:extLst>
              <a:ext uri="{FF2B5EF4-FFF2-40B4-BE49-F238E27FC236}">
                <a16:creationId xmlns:a16="http://schemas.microsoft.com/office/drawing/2014/main" id="{5FE6D355-D33D-2061-A482-545D8467060C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142817" y="3182574"/>
            <a:ext cx="885947" cy="841650"/>
          </a:xfrm>
          <a:prstGeom prst="rect">
            <a:avLst/>
          </a:prstGeom>
        </p:spPr>
      </p:pic>
      <p:pic>
        <p:nvPicPr>
          <p:cNvPr id="11" name="Picture 10" descr="A green leafy branch with brown stems&#10;&#10;AI-generated content may be incorrect.">
            <a:extLst>
              <a:ext uri="{FF2B5EF4-FFF2-40B4-BE49-F238E27FC236}">
                <a16:creationId xmlns:a16="http://schemas.microsoft.com/office/drawing/2014/main" id="{917CF20A-FC8B-3101-75CE-AF8872BD21AD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3334" y="-12358"/>
            <a:ext cx="2528826" cy="2174790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04BF9826-098D-E22A-03B5-C1B748022204}"/>
              </a:ext>
            </a:extLst>
          </p:cNvPr>
          <p:cNvSpPr txBox="1">
            <a:spLocks/>
          </p:cNvSpPr>
          <p:nvPr userDrawn="1"/>
        </p:nvSpPr>
        <p:spPr>
          <a:xfrm>
            <a:off x="566737" y="5952776"/>
            <a:ext cx="6426199" cy="975801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54043" indent="-254043" algn="l" defTabSz="1016173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Char char="•"/>
              <a:defRPr sz="31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30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216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2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8302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389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94475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2561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0648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8734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3600" b="1" dirty="0">
                <a:solidFill>
                  <a:srgbClr val="E5EEBC"/>
                </a:solidFill>
              </a:rPr>
              <a:t>Help us care for the natural</a:t>
            </a:r>
            <a:br>
              <a:rPr lang="en-US" sz="3600" b="1" dirty="0">
                <a:solidFill>
                  <a:srgbClr val="E5EEBC"/>
                </a:solidFill>
              </a:rPr>
            </a:br>
            <a:r>
              <a:rPr lang="en-US" sz="3600" b="1" dirty="0">
                <a:solidFill>
                  <a:srgbClr val="E5EEBC"/>
                </a:solidFill>
              </a:rPr>
              <a:t>environment in our community.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70C5F04-1CBC-D806-35F6-527447D94859}"/>
              </a:ext>
            </a:extLst>
          </p:cNvPr>
          <p:cNvSpPr/>
          <p:nvPr userDrawn="1"/>
        </p:nvSpPr>
        <p:spPr>
          <a:xfrm>
            <a:off x="1317797" y="7268448"/>
            <a:ext cx="4924080" cy="732005"/>
          </a:xfrm>
          <a:prstGeom prst="roundRect">
            <a:avLst/>
          </a:prstGeom>
          <a:solidFill>
            <a:srgbClr val="0547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FDBB43"/>
                </a:solidFill>
                <a:latin typeface="Helvetica" pitchFamily="2" charset="0"/>
              </a:rPr>
              <a:t>Contact us </a:t>
            </a:r>
            <a:r>
              <a:rPr lang="en-US" sz="2100" b="1" dirty="0">
                <a:solidFill>
                  <a:srgbClr val="E5EEBC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16" name="Picture 15" descr="A cartoon of a green and blue line&#10;&#10;AI-generated content may be incorrect.">
            <a:extLst>
              <a:ext uri="{FF2B5EF4-FFF2-40B4-BE49-F238E27FC236}">
                <a16:creationId xmlns:a16="http://schemas.microsoft.com/office/drawing/2014/main" id="{F22D4868-21E7-A9CF-95DC-7B91D5A40BC8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8575104"/>
            <a:ext cx="7559675" cy="211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4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and white sign&#10;&#10;AI-generated content may be incorrect.">
            <a:extLst>
              <a:ext uri="{FF2B5EF4-FFF2-40B4-BE49-F238E27FC236}">
                <a16:creationId xmlns:a16="http://schemas.microsoft.com/office/drawing/2014/main" id="{B2A9EEE8-9848-0E48-A22D-1CBB402E5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5905" y="1229133"/>
            <a:ext cx="1447863" cy="176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32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C29A877-510D-49BC-AAF3-EAB0B3A7D1A7}"/>
</file>

<file path=customXml/itemProps2.xml><?xml version="1.0" encoding="utf-8"?>
<ds:datastoreItem xmlns:ds="http://schemas.openxmlformats.org/officeDocument/2006/customXml" ds:itemID="{834E6774-40D3-4514-A250-558174FC94EC}"/>
</file>

<file path=customXml/itemProps3.xml><?xml version="1.0" encoding="utf-8"?>
<ds:datastoreItem xmlns:ds="http://schemas.openxmlformats.org/officeDocument/2006/customXml" ds:itemID="{9E203B3B-94AD-487B-AC5D-259F54A9010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3</cp:revision>
  <dcterms:created xsi:type="dcterms:W3CDTF">2025-03-23T23:44:49Z</dcterms:created>
  <dcterms:modified xsi:type="dcterms:W3CDTF">2025-03-23T23:49:25Z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