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158413" cy="508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99" d="100"/>
          <a:sy n="99" d="100"/>
        </p:scale>
        <p:origin x="1216" y="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831380"/>
            <a:ext cx="7618810" cy="1768593"/>
          </a:xfrm>
          <a:prstGeom prst="rect">
            <a:avLst/>
          </a:prstGeom>
        </p:spPr>
        <p:txBody>
          <a:bodyPr anchor="b"/>
          <a:lstStyle>
            <a:lvl1pPr algn="ctr">
              <a:defRPr sz="44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2668176"/>
            <a:ext cx="7618810" cy="12264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778"/>
            </a:lvl1pPr>
            <a:lvl2pPr marL="338648" indent="0" algn="ctr">
              <a:buNone/>
              <a:defRPr sz="1481"/>
            </a:lvl2pPr>
            <a:lvl3pPr marL="677296" indent="0" algn="ctr">
              <a:buNone/>
              <a:defRPr sz="1333"/>
            </a:lvl3pPr>
            <a:lvl4pPr marL="1015944" indent="0" algn="ctr">
              <a:buNone/>
              <a:defRPr sz="1185"/>
            </a:lvl4pPr>
            <a:lvl5pPr marL="1354592" indent="0" algn="ctr">
              <a:buNone/>
              <a:defRPr sz="1185"/>
            </a:lvl5pPr>
            <a:lvl6pPr marL="1693240" indent="0" algn="ctr">
              <a:buNone/>
              <a:defRPr sz="1185"/>
            </a:lvl6pPr>
            <a:lvl7pPr marL="2031888" indent="0" algn="ctr">
              <a:buNone/>
              <a:defRPr sz="1185"/>
            </a:lvl7pPr>
            <a:lvl8pPr marL="2370536" indent="0" algn="ctr">
              <a:buNone/>
              <a:defRPr sz="1185"/>
            </a:lvl8pPr>
            <a:lvl9pPr marL="2709184" indent="0" algn="ctr">
              <a:buNone/>
              <a:defRPr sz="1185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0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52315"/>
            <a:ext cx="8761631" cy="322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6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270463"/>
            <a:ext cx="2190408" cy="430506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270463"/>
            <a:ext cx="6444243" cy="430506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4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391" y="1352315"/>
            <a:ext cx="8761631" cy="322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8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1266473"/>
            <a:ext cx="8761631" cy="2113139"/>
          </a:xfrm>
          <a:prstGeom prst="rect">
            <a:avLst/>
          </a:prstGeom>
        </p:spPr>
        <p:txBody>
          <a:bodyPr anchor="b"/>
          <a:lstStyle>
            <a:lvl1pPr>
              <a:defRPr sz="444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3399602"/>
            <a:ext cx="8761631" cy="1111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78">
                <a:solidFill>
                  <a:schemeClr val="tx1">
                    <a:tint val="82000"/>
                  </a:schemeClr>
                </a:solidFill>
              </a:defRPr>
            </a:lvl1pPr>
            <a:lvl2pPr marL="338648" indent="0">
              <a:buNone/>
              <a:defRPr sz="1481">
                <a:solidFill>
                  <a:schemeClr val="tx1">
                    <a:tint val="82000"/>
                  </a:schemeClr>
                </a:solidFill>
              </a:defRPr>
            </a:lvl2pPr>
            <a:lvl3pPr marL="677296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3pPr>
            <a:lvl4pPr marL="1015944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4pPr>
            <a:lvl5pPr marL="1354592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5pPr>
            <a:lvl6pPr marL="1693240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6pPr>
            <a:lvl7pPr marL="2031888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7pPr>
            <a:lvl8pPr marL="2370536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8pPr>
            <a:lvl9pPr marL="2709184" indent="0">
              <a:buNone/>
              <a:defRPr sz="118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0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1352315"/>
            <a:ext cx="4317326" cy="322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1352315"/>
            <a:ext cx="4317326" cy="322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6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1245306"/>
            <a:ext cx="4297484" cy="610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1855611"/>
            <a:ext cx="4297484" cy="27293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1245306"/>
            <a:ext cx="4318649" cy="610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1855611"/>
            <a:ext cx="4318649" cy="272932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5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91" y="270463"/>
            <a:ext cx="8761631" cy="981899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338667"/>
            <a:ext cx="3276352" cy="1185333"/>
          </a:xfrm>
          <a:prstGeom prst="rect">
            <a:avLst/>
          </a:prstGeom>
        </p:spPr>
        <p:txBody>
          <a:bodyPr anchor="b"/>
          <a:lstStyle>
            <a:lvl1pPr>
              <a:defRPr sz="23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731426"/>
            <a:ext cx="5142697" cy="3610093"/>
          </a:xfrm>
          <a:prstGeom prst="rect">
            <a:avLst/>
          </a:prstGeom>
        </p:spPr>
        <p:txBody>
          <a:bodyPr/>
          <a:lstStyle>
            <a:lvl1pPr>
              <a:defRPr sz="2370"/>
            </a:lvl1pPr>
            <a:lvl2pPr>
              <a:defRPr sz="2074"/>
            </a:lvl2pPr>
            <a:lvl3pPr>
              <a:defRPr sz="1778"/>
            </a:lvl3pPr>
            <a:lvl4pPr>
              <a:defRPr sz="1481"/>
            </a:lvl4pPr>
            <a:lvl5pPr>
              <a:defRPr sz="1481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1524000"/>
            <a:ext cx="3276352" cy="2823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2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338667"/>
            <a:ext cx="3276352" cy="1185333"/>
          </a:xfrm>
          <a:prstGeom prst="rect">
            <a:avLst/>
          </a:prstGeom>
        </p:spPr>
        <p:txBody>
          <a:bodyPr anchor="b"/>
          <a:lstStyle>
            <a:lvl1pPr>
              <a:defRPr sz="23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731426"/>
            <a:ext cx="5142697" cy="361009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370"/>
            </a:lvl1pPr>
            <a:lvl2pPr marL="338648" indent="0">
              <a:buNone/>
              <a:defRPr sz="2074"/>
            </a:lvl2pPr>
            <a:lvl3pPr marL="677296" indent="0">
              <a:buNone/>
              <a:defRPr sz="1778"/>
            </a:lvl3pPr>
            <a:lvl4pPr marL="1015944" indent="0">
              <a:buNone/>
              <a:defRPr sz="1481"/>
            </a:lvl4pPr>
            <a:lvl5pPr marL="1354592" indent="0">
              <a:buNone/>
              <a:defRPr sz="1481"/>
            </a:lvl5pPr>
            <a:lvl6pPr marL="1693240" indent="0">
              <a:buNone/>
              <a:defRPr sz="1481"/>
            </a:lvl6pPr>
            <a:lvl7pPr marL="2031888" indent="0">
              <a:buNone/>
              <a:defRPr sz="1481"/>
            </a:lvl7pPr>
            <a:lvl8pPr marL="2370536" indent="0">
              <a:buNone/>
              <a:defRPr sz="1481"/>
            </a:lvl8pPr>
            <a:lvl9pPr marL="2709184" indent="0">
              <a:buNone/>
              <a:defRPr sz="148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1524000"/>
            <a:ext cx="3276352" cy="2823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8391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64975" y="4708408"/>
            <a:ext cx="3428464" cy="270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74379" y="4708408"/>
            <a:ext cx="2285643" cy="2704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4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BF803C07-8150-4A7A-6609-8EA6285D631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225081" y="-1"/>
            <a:ext cx="1933331" cy="166396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D549B50-5277-88B4-28ED-50A5A21435EF}"/>
              </a:ext>
            </a:extLst>
          </p:cNvPr>
          <p:cNvSpPr txBox="1">
            <a:spLocks/>
          </p:cNvSpPr>
          <p:nvPr userDrawn="1"/>
        </p:nvSpPr>
        <p:spPr>
          <a:xfrm>
            <a:off x="796634" y="2938914"/>
            <a:ext cx="8565142" cy="986263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66" b="1" dirty="0">
                <a:solidFill>
                  <a:srgbClr val="E5EEBC"/>
                </a:solidFill>
              </a:rPr>
              <a:t>Help us care for the natural</a:t>
            </a:r>
            <a:br>
              <a:rPr lang="en-US" sz="2666" b="1" dirty="0">
                <a:solidFill>
                  <a:srgbClr val="E5EEBC"/>
                </a:solidFill>
              </a:rPr>
            </a:br>
            <a:r>
              <a:rPr lang="en-US" sz="2666" b="1" dirty="0">
                <a:solidFill>
                  <a:srgbClr val="E5EEBC"/>
                </a:solidFill>
              </a:rPr>
              <a:t>environment in our community.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E8F693B-E765-AD3D-06C7-66676DBDABDE}"/>
              </a:ext>
            </a:extLst>
          </p:cNvPr>
          <p:cNvSpPr/>
          <p:nvPr userDrawn="1"/>
        </p:nvSpPr>
        <p:spPr>
          <a:xfrm>
            <a:off x="3007081" y="4054279"/>
            <a:ext cx="4144246" cy="501906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6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1866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0" name="Picture 9" descr="A yellow and green leaf&#10;&#10;AI-generated content may be incorrect.">
            <a:extLst>
              <a:ext uri="{FF2B5EF4-FFF2-40B4-BE49-F238E27FC236}">
                <a16:creationId xmlns:a16="http://schemas.microsoft.com/office/drawing/2014/main" id="{AA40E5AC-0569-0DCD-86B4-9482D93656F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61999" y="1763708"/>
            <a:ext cx="615498" cy="601197"/>
          </a:xfrm>
          <a:prstGeom prst="rect">
            <a:avLst/>
          </a:prstGeom>
        </p:spPr>
      </p:pic>
      <p:pic>
        <p:nvPicPr>
          <p:cNvPr id="11" name="Picture 10" descr="A yellow and green leaf&#10;&#10;AI-generated content may be incorrect.">
            <a:extLst>
              <a:ext uri="{FF2B5EF4-FFF2-40B4-BE49-F238E27FC236}">
                <a16:creationId xmlns:a16="http://schemas.microsoft.com/office/drawing/2014/main" id="{1DDD37D4-2471-3477-7573-CD9B82FFD2C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778387" y="408117"/>
            <a:ext cx="867402" cy="84724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B73169F-331B-3D0D-9628-724A6BD6D638}"/>
              </a:ext>
            </a:extLst>
          </p:cNvPr>
          <p:cNvSpPr txBox="1">
            <a:spLocks/>
          </p:cNvSpPr>
          <p:nvPr userDrawn="1"/>
        </p:nvSpPr>
        <p:spPr>
          <a:xfrm>
            <a:off x="1471462" y="750330"/>
            <a:ext cx="7215489" cy="19617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197" b="1" dirty="0">
                <a:solidFill>
                  <a:srgbClr val="E5EEBC"/>
                </a:solidFill>
                <a:latin typeface="Helvetica" pitchFamily="2" charset="0"/>
              </a:rPr>
              <a:t>Get involved </a:t>
            </a:r>
          </a:p>
          <a:p>
            <a:pPr algn="ctr"/>
            <a:r>
              <a:rPr lang="en-US" sz="7197" b="1" dirty="0">
                <a:solidFill>
                  <a:srgbClr val="E5EEBC"/>
                </a:solidFill>
                <a:latin typeface="Helvetica" pitchFamily="2" charset="0"/>
              </a:rPr>
              <a:t>in Landcare</a:t>
            </a:r>
          </a:p>
        </p:txBody>
      </p:sp>
      <p:pic>
        <p:nvPicPr>
          <p:cNvPr id="14" name="Picture 13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9FF9F06F-FCA9-6C89-0268-54E11255238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345210" y="408117"/>
            <a:ext cx="960344" cy="913040"/>
          </a:xfrm>
          <a:prstGeom prst="rect">
            <a:avLst/>
          </a:prstGeom>
        </p:spPr>
      </p:pic>
      <p:pic>
        <p:nvPicPr>
          <p:cNvPr id="15" name="Picture 14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0EE125B5-3CD6-6746-9A77-302B16096C96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3293608"/>
            <a:ext cx="3111716" cy="179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7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7296" rtl="0" eaLnBrk="1" latinLnBrk="0" hangingPunct="1">
        <a:lnSpc>
          <a:spcPct val="90000"/>
        </a:lnSpc>
        <a:spcBef>
          <a:spcPct val="0"/>
        </a:spcBef>
        <a:buNone/>
        <a:defRPr sz="3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324" indent="-169324" algn="l" defTabSz="67729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4" kern="1200">
          <a:solidFill>
            <a:schemeClr val="tx1"/>
          </a:solidFill>
          <a:latin typeface="+mn-lt"/>
          <a:ea typeface="+mn-ea"/>
          <a:cs typeface="+mn-cs"/>
        </a:defRPr>
      </a:lvl1pPr>
      <a:lvl2pPr marL="50797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4662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8526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523916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862564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20121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53986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87850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864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7729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1594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54592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9324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03188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37053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70918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469634F6-071B-B9B5-2ECE-9A4BFE19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24" y="212518"/>
            <a:ext cx="1232372" cy="150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5AA674-BFF9-4B8C-9815-DDBE0ED74AED}"/>
</file>

<file path=customXml/itemProps2.xml><?xml version="1.0" encoding="utf-8"?>
<ds:datastoreItem xmlns:ds="http://schemas.openxmlformats.org/officeDocument/2006/customXml" ds:itemID="{7B02553E-186D-44EA-82BB-FF4262EFBB4F}"/>
</file>

<file path=customXml/itemProps3.xml><?xml version="1.0" encoding="utf-8"?>
<ds:datastoreItem xmlns:ds="http://schemas.openxmlformats.org/officeDocument/2006/customXml" ds:itemID="{6C39926D-58D6-4260-A862-E7FBEC09C14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4</cp:revision>
  <dcterms:created xsi:type="dcterms:W3CDTF">2025-03-23T23:32:35Z</dcterms:created>
  <dcterms:modified xsi:type="dcterms:W3CDTF">2025-03-23T23:51:28Z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