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621588" cy="380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>
        <p:scale>
          <a:sx n="174" d="100"/>
          <a:sy n="174" d="100"/>
        </p:scale>
        <p:origin x="200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699" y="623275"/>
            <a:ext cx="5716191" cy="1325892"/>
          </a:xfrm>
          <a:prstGeom prst="rect">
            <a:avLst/>
          </a:prstGeom>
        </p:spPr>
        <p:txBody>
          <a:bodyPr anchor="b"/>
          <a:lstStyle>
            <a:lvl1pPr algn="ctr">
              <a:defRPr sz="333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699" y="2000298"/>
            <a:ext cx="5716191" cy="9194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33"/>
            </a:lvl1pPr>
            <a:lvl2pPr marL="253883" indent="0" algn="ctr">
              <a:buNone/>
              <a:defRPr sz="1111"/>
            </a:lvl2pPr>
            <a:lvl3pPr marL="507766" indent="0" algn="ctr">
              <a:buNone/>
              <a:defRPr sz="1000"/>
            </a:lvl3pPr>
            <a:lvl4pPr marL="761649" indent="0" algn="ctr">
              <a:buNone/>
              <a:defRPr sz="888"/>
            </a:lvl4pPr>
            <a:lvl5pPr marL="1015533" indent="0" algn="ctr">
              <a:buNone/>
              <a:defRPr sz="888"/>
            </a:lvl5pPr>
            <a:lvl6pPr marL="1269416" indent="0" algn="ctr">
              <a:buNone/>
              <a:defRPr sz="888"/>
            </a:lvl6pPr>
            <a:lvl7pPr marL="1523299" indent="0" algn="ctr">
              <a:buNone/>
              <a:defRPr sz="888"/>
            </a:lvl7pPr>
            <a:lvl8pPr marL="1777182" indent="0" algn="ctr">
              <a:buNone/>
              <a:defRPr sz="888"/>
            </a:lvl8pPr>
            <a:lvl9pPr marL="2031065" indent="0" algn="ctr">
              <a:buNone/>
              <a:defRPr sz="888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6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202763"/>
            <a:ext cx="6573620" cy="73611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4" y="1013814"/>
            <a:ext cx="6573620" cy="24164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7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4199" y="202763"/>
            <a:ext cx="1643405" cy="3227454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984" y="202763"/>
            <a:ext cx="4834945" cy="322745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202763"/>
            <a:ext cx="6573620" cy="73611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984" y="1013814"/>
            <a:ext cx="6573620" cy="24164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6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14" y="949459"/>
            <a:ext cx="6573620" cy="1584194"/>
          </a:xfrm>
          <a:prstGeom prst="rect">
            <a:avLst/>
          </a:prstGeom>
        </p:spPr>
        <p:txBody>
          <a:bodyPr anchor="b"/>
          <a:lstStyle>
            <a:lvl1pPr>
              <a:defRPr sz="333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014" y="2548640"/>
            <a:ext cx="6573620" cy="8330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1pPr>
            <a:lvl2pPr marL="253883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2pPr>
            <a:lvl3pPr marL="507766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3pPr>
            <a:lvl4pPr marL="761649" indent="0">
              <a:buNone/>
              <a:defRPr sz="888">
                <a:solidFill>
                  <a:schemeClr val="tx1">
                    <a:tint val="82000"/>
                  </a:schemeClr>
                </a:solidFill>
              </a:defRPr>
            </a:lvl4pPr>
            <a:lvl5pPr marL="1015533" indent="0">
              <a:buNone/>
              <a:defRPr sz="888">
                <a:solidFill>
                  <a:schemeClr val="tx1">
                    <a:tint val="82000"/>
                  </a:schemeClr>
                </a:solidFill>
              </a:defRPr>
            </a:lvl5pPr>
            <a:lvl6pPr marL="1269416" indent="0">
              <a:buNone/>
              <a:defRPr sz="888">
                <a:solidFill>
                  <a:schemeClr val="tx1">
                    <a:tint val="82000"/>
                  </a:schemeClr>
                </a:solidFill>
              </a:defRPr>
            </a:lvl6pPr>
            <a:lvl7pPr marL="1523299" indent="0">
              <a:buNone/>
              <a:defRPr sz="888">
                <a:solidFill>
                  <a:schemeClr val="tx1">
                    <a:tint val="82000"/>
                  </a:schemeClr>
                </a:solidFill>
              </a:defRPr>
            </a:lvl7pPr>
            <a:lvl8pPr marL="1777182" indent="0">
              <a:buNone/>
              <a:defRPr sz="888">
                <a:solidFill>
                  <a:schemeClr val="tx1">
                    <a:tint val="82000"/>
                  </a:schemeClr>
                </a:solidFill>
              </a:defRPr>
            </a:lvl8pPr>
            <a:lvl9pPr marL="2031065" indent="0">
              <a:buNone/>
              <a:defRPr sz="88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202763"/>
            <a:ext cx="6573620" cy="73611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984" y="1013814"/>
            <a:ext cx="3239175" cy="24164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8429" y="1013814"/>
            <a:ext cx="3239175" cy="24164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1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202763"/>
            <a:ext cx="6573620" cy="73611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977" y="933591"/>
            <a:ext cx="3224289" cy="4575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33" b="1"/>
            </a:lvl1pPr>
            <a:lvl2pPr marL="253883" indent="0">
              <a:buNone/>
              <a:defRPr sz="1111" b="1"/>
            </a:lvl2pPr>
            <a:lvl3pPr marL="507766" indent="0">
              <a:buNone/>
              <a:defRPr sz="1000" b="1"/>
            </a:lvl3pPr>
            <a:lvl4pPr marL="761649" indent="0">
              <a:buNone/>
              <a:defRPr sz="888" b="1"/>
            </a:lvl4pPr>
            <a:lvl5pPr marL="1015533" indent="0">
              <a:buNone/>
              <a:defRPr sz="888" b="1"/>
            </a:lvl5pPr>
            <a:lvl6pPr marL="1269416" indent="0">
              <a:buNone/>
              <a:defRPr sz="888" b="1"/>
            </a:lvl6pPr>
            <a:lvl7pPr marL="1523299" indent="0">
              <a:buNone/>
              <a:defRPr sz="888" b="1"/>
            </a:lvl7pPr>
            <a:lvl8pPr marL="1777182" indent="0">
              <a:buNone/>
              <a:defRPr sz="888" b="1"/>
            </a:lvl8pPr>
            <a:lvl9pPr marL="2031065" indent="0">
              <a:buNone/>
              <a:defRPr sz="88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977" y="1391128"/>
            <a:ext cx="3224289" cy="20461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8429" y="933591"/>
            <a:ext cx="3240168" cy="4575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33" b="1"/>
            </a:lvl1pPr>
            <a:lvl2pPr marL="253883" indent="0">
              <a:buNone/>
              <a:defRPr sz="1111" b="1"/>
            </a:lvl2pPr>
            <a:lvl3pPr marL="507766" indent="0">
              <a:buNone/>
              <a:defRPr sz="1000" b="1"/>
            </a:lvl3pPr>
            <a:lvl4pPr marL="761649" indent="0">
              <a:buNone/>
              <a:defRPr sz="888" b="1"/>
            </a:lvl4pPr>
            <a:lvl5pPr marL="1015533" indent="0">
              <a:buNone/>
              <a:defRPr sz="888" b="1"/>
            </a:lvl5pPr>
            <a:lvl6pPr marL="1269416" indent="0">
              <a:buNone/>
              <a:defRPr sz="888" b="1"/>
            </a:lvl6pPr>
            <a:lvl7pPr marL="1523299" indent="0">
              <a:buNone/>
              <a:defRPr sz="888" b="1"/>
            </a:lvl7pPr>
            <a:lvl8pPr marL="1777182" indent="0">
              <a:buNone/>
              <a:defRPr sz="888" b="1"/>
            </a:lvl8pPr>
            <a:lvl9pPr marL="2031065" indent="0">
              <a:buNone/>
              <a:defRPr sz="88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8429" y="1391128"/>
            <a:ext cx="3240168" cy="20461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8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984" y="202763"/>
            <a:ext cx="6573620" cy="736117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8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9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253894"/>
            <a:ext cx="2458160" cy="888630"/>
          </a:xfrm>
          <a:prstGeom prst="rect">
            <a:avLst/>
          </a:prstGeom>
        </p:spPr>
        <p:txBody>
          <a:bodyPr anchor="b"/>
          <a:lstStyle>
            <a:lvl1pPr>
              <a:defRPr sz="177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168" y="548341"/>
            <a:ext cx="3858429" cy="2706442"/>
          </a:xfrm>
          <a:prstGeom prst="rect">
            <a:avLst/>
          </a:prstGeom>
        </p:spPr>
        <p:txBody>
          <a:bodyPr/>
          <a:lstStyle>
            <a:lvl1pPr>
              <a:defRPr sz="1777"/>
            </a:lvl1pPr>
            <a:lvl2pPr>
              <a:defRPr sz="1555"/>
            </a:lvl2pPr>
            <a:lvl3pPr>
              <a:defRPr sz="1333"/>
            </a:lvl3pPr>
            <a:lvl4pPr>
              <a:defRPr sz="1111"/>
            </a:lvl4pPr>
            <a:lvl5pPr>
              <a:defRPr sz="1111"/>
            </a:lvl5pPr>
            <a:lvl6pPr>
              <a:defRPr sz="1111"/>
            </a:lvl6pPr>
            <a:lvl7pPr>
              <a:defRPr sz="1111"/>
            </a:lvl7pPr>
            <a:lvl8pPr>
              <a:defRPr sz="1111"/>
            </a:lvl8pPr>
            <a:lvl9pPr>
              <a:defRPr sz="111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1142524"/>
            <a:ext cx="2458160" cy="2116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88"/>
            </a:lvl1pPr>
            <a:lvl2pPr marL="253883" indent="0">
              <a:buNone/>
              <a:defRPr sz="777"/>
            </a:lvl2pPr>
            <a:lvl3pPr marL="507766" indent="0">
              <a:buNone/>
              <a:defRPr sz="666"/>
            </a:lvl3pPr>
            <a:lvl4pPr marL="761649" indent="0">
              <a:buNone/>
              <a:defRPr sz="555"/>
            </a:lvl4pPr>
            <a:lvl5pPr marL="1015533" indent="0">
              <a:buNone/>
              <a:defRPr sz="555"/>
            </a:lvl5pPr>
            <a:lvl6pPr marL="1269416" indent="0">
              <a:buNone/>
              <a:defRPr sz="555"/>
            </a:lvl6pPr>
            <a:lvl7pPr marL="1523299" indent="0">
              <a:buNone/>
              <a:defRPr sz="555"/>
            </a:lvl7pPr>
            <a:lvl8pPr marL="1777182" indent="0">
              <a:buNone/>
              <a:defRPr sz="555"/>
            </a:lvl8pPr>
            <a:lvl9pPr marL="2031065" indent="0">
              <a:buNone/>
              <a:defRPr sz="55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77" y="253894"/>
            <a:ext cx="2458160" cy="888630"/>
          </a:xfrm>
          <a:prstGeom prst="rect">
            <a:avLst/>
          </a:prstGeom>
        </p:spPr>
        <p:txBody>
          <a:bodyPr anchor="b"/>
          <a:lstStyle>
            <a:lvl1pPr>
              <a:defRPr sz="177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40168" y="548341"/>
            <a:ext cx="3858429" cy="2706442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777"/>
            </a:lvl1pPr>
            <a:lvl2pPr marL="253883" indent="0">
              <a:buNone/>
              <a:defRPr sz="1555"/>
            </a:lvl2pPr>
            <a:lvl3pPr marL="507766" indent="0">
              <a:buNone/>
              <a:defRPr sz="1333"/>
            </a:lvl3pPr>
            <a:lvl4pPr marL="761649" indent="0">
              <a:buNone/>
              <a:defRPr sz="1111"/>
            </a:lvl4pPr>
            <a:lvl5pPr marL="1015533" indent="0">
              <a:buNone/>
              <a:defRPr sz="1111"/>
            </a:lvl5pPr>
            <a:lvl6pPr marL="1269416" indent="0">
              <a:buNone/>
              <a:defRPr sz="1111"/>
            </a:lvl6pPr>
            <a:lvl7pPr marL="1523299" indent="0">
              <a:buNone/>
              <a:defRPr sz="1111"/>
            </a:lvl7pPr>
            <a:lvl8pPr marL="1777182" indent="0">
              <a:buNone/>
              <a:defRPr sz="1111"/>
            </a:lvl8pPr>
            <a:lvl9pPr marL="2031065" indent="0">
              <a:buNone/>
              <a:defRPr sz="111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977" y="1142524"/>
            <a:ext cx="2458160" cy="2116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88"/>
            </a:lvl1pPr>
            <a:lvl2pPr marL="253883" indent="0">
              <a:buNone/>
              <a:defRPr sz="777"/>
            </a:lvl2pPr>
            <a:lvl3pPr marL="507766" indent="0">
              <a:buNone/>
              <a:defRPr sz="666"/>
            </a:lvl3pPr>
            <a:lvl4pPr marL="761649" indent="0">
              <a:buNone/>
              <a:defRPr sz="555"/>
            </a:lvl4pPr>
            <a:lvl5pPr marL="1015533" indent="0">
              <a:buNone/>
              <a:defRPr sz="555"/>
            </a:lvl5pPr>
            <a:lvl6pPr marL="1269416" indent="0">
              <a:buNone/>
              <a:defRPr sz="555"/>
            </a:lvl6pPr>
            <a:lvl7pPr marL="1523299" indent="0">
              <a:buNone/>
              <a:defRPr sz="555"/>
            </a:lvl7pPr>
            <a:lvl8pPr marL="1777182" indent="0">
              <a:buNone/>
              <a:defRPr sz="555"/>
            </a:lvl8pPr>
            <a:lvl9pPr marL="2031065" indent="0">
              <a:buNone/>
              <a:defRPr sz="55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3984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4651" y="3529835"/>
            <a:ext cx="2572286" cy="2027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82747" y="3529835"/>
            <a:ext cx="1714857" cy="202763"/>
          </a:xfrm>
          <a:prstGeom prst="rect">
            <a:avLst/>
          </a:prstGeom>
        </p:spPr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0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4F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een leafy branch with brown stems&#10;&#10;AI-generated content may be incorrect.">
            <a:extLst>
              <a:ext uri="{FF2B5EF4-FFF2-40B4-BE49-F238E27FC236}">
                <a16:creationId xmlns:a16="http://schemas.microsoft.com/office/drawing/2014/main" id="{4E3490F7-03B1-A010-61C5-AA3948A4026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171060" y="-1"/>
            <a:ext cx="1450527" cy="124745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B89CECB-25ED-D88D-3820-2D015AF13F61}"/>
              </a:ext>
            </a:extLst>
          </p:cNvPr>
          <p:cNvSpPr txBox="1">
            <a:spLocks/>
          </p:cNvSpPr>
          <p:nvPr userDrawn="1"/>
        </p:nvSpPr>
        <p:spPr>
          <a:xfrm>
            <a:off x="597693" y="2203267"/>
            <a:ext cx="6426199" cy="739389"/>
          </a:xfrm>
          <a:prstGeom prst="rect">
            <a:avLst/>
          </a:prstGeom>
        </p:spPr>
        <p:txBody>
          <a:bodyPr>
            <a:normAutofit/>
          </a:bodyPr>
          <a:lstStyle>
            <a:lvl1pPr marL="254043" indent="-254043" algn="l" defTabSz="1016173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Char char="•"/>
              <a:defRPr sz="31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30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216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2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78302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389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94475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02561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0648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8734" indent="-254043" algn="l" defTabSz="1016173" rtl="0" eaLnBrk="1" latinLnBrk="0" hangingPunct="1">
              <a:lnSpc>
                <a:spcPct val="90000"/>
              </a:lnSpc>
              <a:spcBef>
                <a:spcPts val="556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solidFill>
                  <a:srgbClr val="E5EEBC"/>
                </a:solidFill>
              </a:rPr>
              <a:t>Help us care for the natural</a:t>
            </a:r>
            <a:br>
              <a:rPr lang="en-US" sz="2000" b="1" dirty="0">
                <a:solidFill>
                  <a:srgbClr val="E5EEBC"/>
                </a:solidFill>
              </a:rPr>
            </a:br>
            <a:r>
              <a:rPr lang="en-US" sz="2000" b="1" dirty="0">
                <a:solidFill>
                  <a:srgbClr val="E5EEBC"/>
                </a:solidFill>
              </a:rPr>
              <a:t>environment in our community.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FB402A1-8D60-15C9-4F75-EA208755DC72}"/>
              </a:ext>
            </a:extLst>
          </p:cNvPr>
          <p:cNvSpPr/>
          <p:nvPr userDrawn="1"/>
        </p:nvSpPr>
        <p:spPr>
          <a:xfrm>
            <a:off x="2256133" y="3039442"/>
            <a:ext cx="3109318" cy="376273"/>
          </a:xfrm>
          <a:prstGeom prst="roundRect">
            <a:avLst/>
          </a:prstGeom>
          <a:solidFill>
            <a:srgbClr val="0547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DBB43"/>
                </a:solidFill>
                <a:latin typeface="Helvetica" pitchFamily="2" charset="0"/>
              </a:rPr>
              <a:t>Contact us </a:t>
            </a:r>
            <a:r>
              <a:rPr lang="en-US" sz="1400" b="1" dirty="0">
                <a:solidFill>
                  <a:srgbClr val="E5EEBC"/>
                </a:solidFill>
                <a:latin typeface="Helvetica" pitchFamily="2" charset="0"/>
              </a:rPr>
              <a:t>for more information</a:t>
            </a:r>
          </a:p>
        </p:txBody>
      </p:sp>
      <p:pic>
        <p:nvPicPr>
          <p:cNvPr id="10" name="Picture 9" descr="A yellow and green leaf&#10;&#10;AI-generated content may be incorrect.">
            <a:extLst>
              <a:ext uri="{FF2B5EF4-FFF2-40B4-BE49-F238E27FC236}">
                <a16:creationId xmlns:a16="http://schemas.microsoft.com/office/drawing/2014/main" id="{9CC990C2-1C21-3F48-4B43-88D8C8F41A9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598540" y="1322230"/>
            <a:ext cx="461792" cy="450710"/>
          </a:xfrm>
          <a:prstGeom prst="rect">
            <a:avLst/>
          </a:prstGeom>
        </p:spPr>
      </p:pic>
      <p:pic>
        <p:nvPicPr>
          <p:cNvPr id="11" name="Picture 10" descr="A yellow and green leaf&#10;&#10;AI-generated content may be incorrect.">
            <a:extLst>
              <a:ext uri="{FF2B5EF4-FFF2-40B4-BE49-F238E27FC236}">
                <a16:creationId xmlns:a16="http://schemas.microsoft.com/office/drawing/2014/main" id="{D2CAFEBB-4BB6-561E-7ADE-2D35CAF6D05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334276" y="305960"/>
            <a:ext cx="650789" cy="63517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3986ED3-4B8C-3ED1-655B-E6FBBA0F0339}"/>
              </a:ext>
            </a:extLst>
          </p:cNvPr>
          <p:cNvSpPr txBox="1">
            <a:spLocks/>
          </p:cNvSpPr>
          <p:nvPr userDrawn="1"/>
        </p:nvSpPr>
        <p:spPr>
          <a:xfrm>
            <a:off x="1103999" y="562513"/>
            <a:ext cx="5413590" cy="14706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E5EEBC"/>
                </a:solidFill>
                <a:latin typeface="Helvetica" pitchFamily="2" charset="0"/>
              </a:rPr>
              <a:t>Get involved </a:t>
            </a:r>
          </a:p>
          <a:p>
            <a:pPr algn="ctr"/>
            <a:r>
              <a:rPr lang="en-US" sz="5400" b="1" dirty="0">
                <a:solidFill>
                  <a:srgbClr val="E5EEBC"/>
                </a:solidFill>
                <a:latin typeface="Helvetica" pitchFamily="2" charset="0"/>
              </a:rPr>
              <a:t>in Landcare</a:t>
            </a:r>
          </a:p>
        </p:txBody>
      </p:sp>
      <p:pic>
        <p:nvPicPr>
          <p:cNvPr id="13" name="Picture 12" descr="A pink flowers on a green branch&#10;&#10;AI-generated content may be incorrect.">
            <a:extLst>
              <a:ext uri="{FF2B5EF4-FFF2-40B4-BE49-F238E27FC236}">
                <a16:creationId xmlns:a16="http://schemas.microsoft.com/office/drawing/2014/main" id="{EEE4383B-C217-5809-DF28-E6102C5BD54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2469177"/>
            <a:ext cx="2334638" cy="1348253"/>
          </a:xfrm>
          <a:prstGeom prst="rect">
            <a:avLst/>
          </a:prstGeom>
        </p:spPr>
      </p:pic>
      <p:pic>
        <p:nvPicPr>
          <p:cNvPr id="14" name="Picture 13" descr="A yellow bird with a black background&#10;&#10;AI-generated content may be incorrect.">
            <a:extLst>
              <a:ext uri="{FF2B5EF4-FFF2-40B4-BE49-F238E27FC236}">
                <a16:creationId xmlns:a16="http://schemas.microsoft.com/office/drawing/2014/main" id="{C0EA090A-C0BB-546F-8B5F-32939FF8FE20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4760642" y="305960"/>
            <a:ext cx="720521" cy="68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08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7766" rtl="0" eaLnBrk="1" latinLnBrk="0" hangingPunct="1">
        <a:lnSpc>
          <a:spcPct val="90000"/>
        </a:lnSpc>
        <a:spcBef>
          <a:spcPct val="0"/>
        </a:spcBef>
        <a:buNone/>
        <a:defRPr sz="2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942" indent="-126942" algn="l" defTabSz="507766" rtl="0" eaLnBrk="1" latinLnBrk="0" hangingPunct="1">
        <a:lnSpc>
          <a:spcPct val="90000"/>
        </a:lnSpc>
        <a:spcBef>
          <a:spcPts val="555"/>
        </a:spcBef>
        <a:buFont typeface="Arial" panose="020B0604020202020204" pitchFamily="34" charset="0"/>
        <a:buChar char="•"/>
        <a:defRPr sz="1555" kern="1200">
          <a:solidFill>
            <a:schemeClr val="tx1"/>
          </a:solidFill>
          <a:latin typeface="+mn-lt"/>
          <a:ea typeface="+mn-ea"/>
          <a:cs typeface="+mn-cs"/>
        </a:defRPr>
      </a:lvl1pPr>
      <a:lvl2pPr marL="380825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34708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111" kern="1200">
          <a:solidFill>
            <a:schemeClr val="tx1"/>
          </a:solidFill>
          <a:latin typeface="+mn-lt"/>
          <a:ea typeface="+mn-ea"/>
          <a:cs typeface="+mn-cs"/>
        </a:defRPr>
      </a:lvl3pPr>
      <a:lvl4pPr marL="888591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474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96357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50241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04124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58007" indent="-126942" algn="l" defTabSz="50776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3883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7766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1649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5533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69416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3299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7182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31065" algn="l" defTabSz="50776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and white sign&#10;&#10;AI-generated content may be incorrect.">
            <a:extLst>
              <a:ext uri="{FF2B5EF4-FFF2-40B4-BE49-F238E27FC236}">
                <a16:creationId xmlns:a16="http://schemas.microsoft.com/office/drawing/2014/main" id="{469634F6-071B-B9B5-2ECE-9A4BFE19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99" y="157958"/>
            <a:ext cx="924616" cy="11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5435C0-4C0F-4BA6-A298-2A66B07CE4CA}"/>
</file>

<file path=customXml/itemProps2.xml><?xml version="1.0" encoding="utf-8"?>
<ds:datastoreItem xmlns:ds="http://schemas.openxmlformats.org/officeDocument/2006/customXml" ds:itemID="{6A3D83F4-10AB-4797-A1E7-7146D2C9CA23}"/>
</file>

<file path=customXml/itemProps3.xml><?xml version="1.0" encoding="utf-8"?>
<ds:datastoreItem xmlns:ds="http://schemas.openxmlformats.org/officeDocument/2006/customXml" ds:itemID="{30A0F8DC-CE8C-4945-A750-09B6796345F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3</cp:revision>
  <dcterms:created xsi:type="dcterms:W3CDTF">2025-03-23T23:32:35Z</dcterms:created>
  <dcterms:modified xsi:type="dcterms:W3CDTF">2025-03-23T23:36:29Z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