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621588" cy="5716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94"/>
  </p:normalViewPr>
  <p:slideViewPr>
    <p:cSldViewPr snapToGrid="0">
      <p:cViewPr varScale="1">
        <p:scale>
          <a:sx n="155" d="100"/>
          <a:sy n="155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619" y="935562"/>
            <a:ext cx="6478350" cy="1990220"/>
          </a:xfrm>
          <a:prstGeom prst="rect">
            <a:avLst/>
          </a:prstGeom>
        </p:spPr>
        <p:txBody>
          <a:bodyPr anchor="b"/>
          <a:lstStyle>
            <a:lvl1pPr algn="ctr">
              <a:defRPr sz="500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699" y="3002532"/>
            <a:ext cx="5716191" cy="13801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381076" indent="0" algn="ctr">
              <a:buNone/>
              <a:defRPr sz="1667"/>
            </a:lvl2pPr>
            <a:lvl3pPr marL="762152" indent="0" algn="ctr">
              <a:buNone/>
              <a:defRPr sz="1500"/>
            </a:lvl3pPr>
            <a:lvl4pPr marL="1143229" indent="0" algn="ctr">
              <a:buNone/>
              <a:defRPr sz="1334"/>
            </a:lvl4pPr>
            <a:lvl5pPr marL="1524305" indent="0" algn="ctr">
              <a:buNone/>
              <a:defRPr sz="1334"/>
            </a:lvl5pPr>
            <a:lvl6pPr marL="1905381" indent="0" algn="ctr">
              <a:buNone/>
              <a:defRPr sz="1334"/>
            </a:lvl6pPr>
            <a:lvl7pPr marL="2286457" indent="0" algn="ctr">
              <a:buNone/>
              <a:defRPr sz="1334"/>
            </a:lvl7pPr>
            <a:lvl8pPr marL="2667533" indent="0" algn="ctr">
              <a:buNone/>
              <a:defRPr sz="1334"/>
            </a:lvl8pPr>
            <a:lvl9pPr marL="3048610" indent="0" algn="ctr">
              <a:buNone/>
              <a:defRPr sz="13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1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984" y="1521777"/>
            <a:ext cx="6573620" cy="362712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5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4199" y="304355"/>
            <a:ext cx="1643405" cy="4844544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985" y="304355"/>
            <a:ext cx="4834945" cy="4844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984" y="1521777"/>
            <a:ext cx="6573620" cy="36271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1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15" y="1425179"/>
            <a:ext cx="6573620" cy="2377941"/>
          </a:xfrm>
          <a:prstGeom prst="rect">
            <a:avLst/>
          </a:prstGeom>
        </p:spPr>
        <p:txBody>
          <a:bodyPr anchor="b"/>
          <a:lstStyle>
            <a:lvl1pPr>
              <a:defRPr sz="500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015" y="3825617"/>
            <a:ext cx="6573620" cy="12505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1pPr>
            <a:lvl2pPr marL="381076" indent="0">
              <a:buNone/>
              <a:defRPr sz="1667">
                <a:solidFill>
                  <a:schemeClr val="tx1">
                    <a:tint val="82000"/>
                  </a:schemeClr>
                </a:solidFill>
              </a:defRPr>
            </a:lvl2pPr>
            <a:lvl3pPr marL="762152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3pPr>
            <a:lvl4pPr marL="1143229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4pPr>
            <a:lvl5pPr marL="1524305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5pPr>
            <a:lvl6pPr marL="1905381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6pPr>
            <a:lvl7pPr marL="2286457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7pPr>
            <a:lvl8pPr marL="2667533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8pPr>
            <a:lvl9pPr marL="3048610" indent="0">
              <a:buNone/>
              <a:defRPr sz="133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3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984" y="1521777"/>
            <a:ext cx="3239175" cy="36271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8429" y="1521777"/>
            <a:ext cx="3239175" cy="36271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5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978" y="1401359"/>
            <a:ext cx="3224288" cy="6867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381076" indent="0">
              <a:buNone/>
              <a:defRPr sz="1667" b="1"/>
            </a:lvl2pPr>
            <a:lvl3pPr marL="762152" indent="0">
              <a:buNone/>
              <a:defRPr sz="1500" b="1"/>
            </a:lvl3pPr>
            <a:lvl4pPr marL="1143229" indent="0">
              <a:buNone/>
              <a:defRPr sz="1334" b="1"/>
            </a:lvl4pPr>
            <a:lvl5pPr marL="1524305" indent="0">
              <a:buNone/>
              <a:defRPr sz="1334" b="1"/>
            </a:lvl5pPr>
            <a:lvl6pPr marL="1905381" indent="0">
              <a:buNone/>
              <a:defRPr sz="1334" b="1"/>
            </a:lvl6pPr>
            <a:lvl7pPr marL="2286457" indent="0">
              <a:buNone/>
              <a:defRPr sz="1334" b="1"/>
            </a:lvl7pPr>
            <a:lvl8pPr marL="2667533" indent="0">
              <a:buNone/>
              <a:defRPr sz="1334" b="1"/>
            </a:lvl8pPr>
            <a:lvl9pPr marL="3048610" indent="0">
              <a:buNone/>
              <a:defRPr sz="13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978" y="2088143"/>
            <a:ext cx="3224288" cy="30713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8429" y="1401359"/>
            <a:ext cx="3240168" cy="6867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381076" indent="0">
              <a:buNone/>
              <a:defRPr sz="1667" b="1"/>
            </a:lvl2pPr>
            <a:lvl3pPr marL="762152" indent="0">
              <a:buNone/>
              <a:defRPr sz="1500" b="1"/>
            </a:lvl3pPr>
            <a:lvl4pPr marL="1143229" indent="0">
              <a:buNone/>
              <a:defRPr sz="1334" b="1"/>
            </a:lvl4pPr>
            <a:lvl5pPr marL="1524305" indent="0">
              <a:buNone/>
              <a:defRPr sz="1334" b="1"/>
            </a:lvl5pPr>
            <a:lvl6pPr marL="1905381" indent="0">
              <a:buNone/>
              <a:defRPr sz="1334" b="1"/>
            </a:lvl6pPr>
            <a:lvl7pPr marL="2286457" indent="0">
              <a:buNone/>
              <a:defRPr sz="1334" b="1"/>
            </a:lvl7pPr>
            <a:lvl8pPr marL="2667533" indent="0">
              <a:buNone/>
              <a:defRPr sz="1334" b="1"/>
            </a:lvl8pPr>
            <a:lvl9pPr marL="3048610" indent="0">
              <a:buNone/>
              <a:defRPr sz="13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8429" y="2088143"/>
            <a:ext cx="3240168" cy="30713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6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304357"/>
            <a:ext cx="6573620" cy="110494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1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5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381106"/>
            <a:ext cx="2458161" cy="1333871"/>
          </a:xfrm>
          <a:prstGeom prst="rect">
            <a:avLst/>
          </a:prstGeom>
        </p:spPr>
        <p:txBody>
          <a:bodyPr anchor="b"/>
          <a:lstStyle>
            <a:lvl1pPr>
              <a:defRPr sz="2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168" y="823084"/>
            <a:ext cx="3858429" cy="406248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334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1714976"/>
            <a:ext cx="2458161" cy="31772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4"/>
            </a:lvl1pPr>
            <a:lvl2pPr marL="381076" indent="0">
              <a:buNone/>
              <a:defRPr sz="1167"/>
            </a:lvl2pPr>
            <a:lvl3pPr marL="762152" indent="0">
              <a:buNone/>
              <a:defRPr sz="1000"/>
            </a:lvl3pPr>
            <a:lvl4pPr marL="1143229" indent="0">
              <a:buNone/>
              <a:defRPr sz="834"/>
            </a:lvl4pPr>
            <a:lvl5pPr marL="1524305" indent="0">
              <a:buNone/>
              <a:defRPr sz="834"/>
            </a:lvl5pPr>
            <a:lvl6pPr marL="1905381" indent="0">
              <a:buNone/>
              <a:defRPr sz="834"/>
            </a:lvl6pPr>
            <a:lvl7pPr marL="2286457" indent="0">
              <a:buNone/>
              <a:defRPr sz="834"/>
            </a:lvl7pPr>
            <a:lvl8pPr marL="2667533" indent="0">
              <a:buNone/>
              <a:defRPr sz="834"/>
            </a:lvl8pPr>
            <a:lvl9pPr marL="3048610" indent="0">
              <a:buNone/>
              <a:defRPr sz="83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5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381106"/>
            <a:ext cx="2458161" cy="1333871"/>
          </a:xfrm>
          <a:prstGeom prst="rect">
            <a:avLst/>
          </a:prstGeom>
        </p:spPr>
        <p:txBody>
          <a:bodyPr anchor="b"/>
          <a:lstStyle>
            <a:lvl1pPr>
              <a:defRPr sz="2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40168" y="823084"/>
            <a:ext cx="3858429" cy="406248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67"/>
            </a:lvl1pPr>
            <a:lvl2pPr marL="381076" indent="0">
              <a:buNone/>
              <a:defRPr sz="2334"/>
            </a:lvl2pPr>
            <a:lvl3pPr marL="762152" indent="0">
              <a:buNone/>
              <a:defRPr sz="2000"/>
            </a:lvl3pPr>
            <a:lvl4pPr marL="1143229" indent="0">
              <a:buNone/>
              <a:defRPr sz="1667"/>
            </a:lvl4pPr>
            <a:lvl5pPr marL="1524305" indent="0">
              <a:buNone/>
              <a:defRPr sz="1667"/>
            </a:lvl5pPr>
            <a:lvl6pPr marL="1905381" indent="0">
              <a:buNone/>
              <a:defRPr sz="1667"/>
            </a:lvl6pPr>
            <a:lvl7pPr marL="2286457" indent="0">
              <a:buNone/>
              <a:defRPr sz="1667"/>
            </a:lvl7pPr>
            <a:lvl8pPr marL="2667533" indent="0">
              <a:buNone/>
              <a:defRPr sz="1667"/>
            </a:lvl8pPr>
            <a:lvl9pPr marL="3048610" indent="0">
              <a:buNone/>
              <a:defRPr sz="166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1714976"/>
            <a:ext cx="2458161" cy="31772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4"/>
            </a:lvl1pPr>
            <a:lvl2pPr marL="381076" indent="0">
              <a:buNone/>
              <a:defRPr sz="1167"/>
            </a:lvl2pPr>
            <a:lvl3pPr marL="762152" indent="0">
              <a:buNone/>
              <a:defRPr sz="1000"/>
            </a:lvl3pPr>
            <a:lvl4pPr marL="1143229" indent="0">
              <a:buNone/>
              <a:defRPr sz="834"/>
            </a:lvl4pPr>
            <a:lvl5pPr marL="1524305" indent="0">
              <a:buNone/>
              <a:defRPr sz="834"/>
            </a:lvl5pPr>
            <a:lvl6pPr marL="1905381" indent="0">
              <a:buNone/>
              <a:defRPr sz="834"/>
            </a:lvl6pPr>
            <a:lvl7pPr marL="2286457" indent="0">
              <a:buNone/>
              <a:defRPr sz="834"/>
            </a:lvl7pPr>
            <a:lvl8pPr marL="2667533" indent="0">
              <a:buNone/>
              <a:defRPr sz="834"/>
            </a:lvl8pPr>
            <a:lvl9pPr marL="3048610" indent="0">
              <a:buNone/>
              <a:defRPr sz="83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3984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8B4969C8-671D-D548-BE78-78A3370AD23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4651" y="5298432"/>
            <a:ext cx="2572286" cy="3043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82747" y="5298432"/>
            <a:ext cx="1714857" cy="304355"/>
          </a:xfrm>
          <a:prstGeom prst="rect">
            <a:avLst/>
          </a:prstGeom>
        </p:spPr>
        <p:txBody>
          <a:bodyPr/>
          <a:lstStyle/>
          <a:p>
            <a:fld id="{7F65408F-F5EA-7043-B0BE-523B50718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2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green leafy branch with brown stems&#10;&#10;AI-generated content may be incorrect.">
            <a:extLst>
              <a:ext uri="{FF2B5EF4-FFF2-40B4-BE49-F238E27FC236}">
                <a16:creationId xmlns:a16="http://schemas.microsoft.com/office/drawing/2014/main" id="{51670349-8AF5-2E6B-E10D-FD5837755C0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887810" y="-1"/>
            <a:ext cx="1733778" cy="1491049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32C63D84-4E09-2DEF-9920-2EAED801D42E}"/>
              </a:ext>
            </a:extLst>
          </p:cNvPr>
          <p:cNvSpPr txBox="1">
            <a:spLocks/>
          </p:cNvSpPr>
          <p:nvPr userDrawn="1"/>
        </p:nvSpPr>
        <p:spPr>
          <a:xfrm>
            <a:off x="597693" y="3406515"/>
            <a:ext cx="6426199" cy="975801"/>
          </a:xfrm>
          <a:prstGeom prst="rect">
            <a:avLst/>
          </a:prstGeom>
        </p:spPr>
        <p:txBody>
          <a:bodyPr>
            <a:normAutofit/>
          </a:bodyPr>
          <a:lstStyle>
            <a:lvl1pPr marL="254043" indent="-254043" algn="l" defTabSz="1016173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Char char="•"/>
              <a:defRPr sz="3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30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216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2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8302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389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4475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2561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0648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8734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b="1" dirty="0">
                <a:solidFill>
                  <a:srgbClr val="E5EEBC"/>
                </a:solidFill>
              </a:rPr>
              <a:t>Help us care for the natural</a:t>
            </a:r>
            <a:br>
              <a:rPr lang="en-US" sz="2600" b="1" dirty="0">
                <a:solidFill>
                  <a:srgbClr val="E5EEBC"/>
                </a:solidFill>
              </a:rPr>
            </a:br>
            <a:r>
              <a:rPr lang="en-US" sz="2600" b="1" dirty="0">
                <a:solidFill>
                  <a:srgbClr val="E5EEBC"/>
                </a:solidFill>
              </a:rPr>
              <a:t>environment in our community.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6C3789E-9AE0-E3EE-FD15-67687F1AFE5B}"/>
              </a:ext>
            </a:extLst>
          </p:cNvPr>
          <p:cNvSpPr/>
          <p:nvPr userDrawn="1"/>
        </p:nvSpPr>
        <p:spPr>
          <a:xfrm>
            <a:off x="2099812" y="4495077"/>
            <a:ext cx="3421963" cy="604978"/>
          </a:xfrm>
          <a:prstGeom prst="roundRect">
            <a:avLst/>
          </a:prstGeom>
          <a:solidFill>
            <a:srgbClr val="054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FDBB43"/>
                </a:solidFill>
                <a:latin typeface="Helvetica" pitchFamily="2" charset="0"/>
              </a:rPr>
              <a:t>Contact us </a:t>
            </a:r>
            <a:r>
              <a:rPr lang="en-US" sz="1600" b="1" dirty="0">
                <a:solidFill>
                  <a:srgbClr val="E5EEBC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0" name="Picture 9" descr="A yellow and green leaf&#10;&#10;AI-generated content may be incorrect.">
            <a:extLst>
              <a:ext uri="{FF2B5EF4-FFF2-40B4-BE49-F238E27FC236}">
                <a16:creationId xmlns:a16="http://schemas.microsoft.com/office/drawing/2014/main" id="{FA9599E3-DD68-BC52-C36C-16E3F99AC86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783492" y="2326540"/>
            <a:ext cx="562792" cy="549286"/>
          </a:xfrm>
          <a:prstGeom prst="rect">
            <a:avLst/>
          </a:prstGeom>
        </p:spPr>
      </p:pic>
      <p:pic>
        <p:nvPicPr>
          <p:cNvPr id="11" name="Picture 10" descr="A yellow and green leaf&#10;&#10;AI-generated content may be incorrect.">
            <a:extLst>
              <a:ext uri="{FF2B5EF4-FFF2-40B4-BE49-F238E27FC236}">
                <a16:creationId xmlns:a16="http://schemas.microsoft.com/office/drawing/2014/main" id="{5C006619-57DC-8118-32DE-63FD9DBF53D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3997" y="1271851"/>
            <a:ext cx="650789" cy="63517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44EA78AC-1CA1-A388-37B1-323E86202D77}"/>
              </a:ext>
            </a:extLst>
          </p:cNvPr>
          <p:cNvSpPr txBox="1">
            <a:spLocks/>
          </p:cNvSpPr>
          <p:nvPr userDrawn="1"/>
        </p:nvSpPr>
        <p:spPr>
          <a:xfrm>
            <a:off x="1103997" y="1529592"/>
            <a:ext cx="5413590" cy="1992254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>
                <a:solidFill>
                  <a:srgbClr val="E5EEBC"/>
                </a:solidFill>
                <a:latin typeface="Helvetica" pitchFamily="2" charset="0"/>
              </a:rPr>
              <a:t>Get involved </a:t>
            </a:r>
          </a:p>
          <a:p>
            <a:pPr algn="ctr"/>
            <a:r>
              <a:rPr lang="en-US" sz="6000" b="1" dirty="0">
                <a:solidFill>
                  <a:srgbClr val="E5EEBC"/>
                </a:solidFill>
                <a:latin typeface="Helvetica" pitchFamily="2" charset="0"/>
              </a:rPr>
              <a:t>in Landcare</a:t>
            </a:r>
          </a:p>
        </p:txBody>
      </p:sp>
      <p:pic>
        <p:nvPicPr>
          <p:cNvPr id="13" name="Picture 12" descr="A pink flowers on a green branch&#10;&#10;AI-generated content may be incorrect.">
            <a:extLst>
              <a:ext uri="{FF2B5EF4-FFF2-40B4-BE49-F238E27FC236}">
                <a16:creationId xmlns:a16="http://schemas.microsoft.com/office/drawing/2014/main" id="{CEE94255-0526-060F-4D87-15D9E0FFA78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4088319"/>
            <a:ext cx="2819514" cy="1628269"/>
          </a:xfrm>
          <a:prstGeom prst="rect">
            <a:avLst/>
          </a:prstGeom>
        </p:spPr>
      </p:pic>
      <p:pic>
        <p:nvPicPr>
          <p:cNvPr id="14" name="Picture 13" descr="A yellow bird with a black background&#10;&#10;AI-generated content may be incorrect.">
            <a:extLst>
              <a:ext uri="{FF2B5EF4-FFF2-40B4-BE49-F238E27FC236}">
                <a16:creationId xmlns:a16="http://schemas.microsoft.com/office/drawing/2014/main" id="{B0974698-FC76-2D02-B1E8-7EEBEC5542CC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4995283" y="1247452"/>
            <a:ext cx="772443" cy="73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76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2152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538" indent="-190538" algn="l" defTabSz="762152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2334" kern="1200">
          <a:solidFill>
            <a:schemeClr val="tx1"/>
          </a:solidFill>
          <a:latin typeface="+mn-lt"/>
          <a:ea typeface="+mn-ea"/>
          <a:cs typeface="+mn-cs"/>
        </a:defRPr>
      </a:lvl1pPr>
      <a:lvl2pPr marL="571614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691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767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843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919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995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8072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9148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076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152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229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4305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5381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457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7533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8610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sign&#10;&#10;AI-generated content may be incorrect.">
            <a:extLst>
              <a:ext uri="{FF2B5EF4-FFF2-40B4-BE49-F238E27FC236}">
                <a16:creationId xmlns:a16="http://schemas.microsoft.com/office/drawing/2014/main" id="{C56B1CE9-630B-6389-EB1A-73DEF81D6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99" y="157958"/>
            <a:ext cx="924616" cy="11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282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9D217C5-A58E-4305-AE3D-99CF6099C311}"/>
</file>

<file path=customXml/itemProps2.xml><?xml version="1.0" encoding="utf-8"?>
<ds:datastoreItem xmlns:ds="http://schemas.openxmlformats.org/officeDocument/2006/customXml" ds:itemID="{3CD72178-D31E-46C2-84A2-CC25CB97598D}"/>
</file>

<file path=customXml/itemProps3.xml><?xml version="1.0" encoding="utf-8"?>
<ds:datastoreItem xmlns:ds="http://schemas.openxmlformats.org/officeDocument/2006/customXml" ds:itemID="{ABE8B389-D94A-4D50-8C39-57904517D33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1</cp:revision>
  <dcterms:created xsi:type="dcterms:W3CDTF">2025-03-23T23:28:10Z</dcterms:created>
  <dcterms:modified xsi:type="dcterms:W3CDTF">2025-03-23T23:44:47Z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