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255000" cy="190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1"/>
    <p:restoredTop sz="94719"/>
  </p:normalViewPr>
  <p:slideViewPr>
    <p:cSldViewPr snapToGrid="0">
      <p:cViewPr>
        <p:scale>
          <a:sx n="157" d="100"/>
          <a:sy n="157" d="100"/>
        </p:scale>
        <p:origin x="1536" y="2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1875" y="311768"/>
            <a:ext cx="6191250" cy="663222"/>
          </a:xfrm>
          <a:prstGeom prst="rect">
            <a:avLst/>
          </a:prstGeom>
        </p:spPr>
        <p:txBody>
          <a:bodyPr anchor="b"/>
          <a:lstStyle>
            <a:lvl1pPr algn="ctr">
              <a:defRPr sz="1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5" y="1000566"/>
            <a:ext cx="6191250" cy="4599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7"/>
            </a:lvl1pPr>
            <a:lvl2pPr marL="127010" indent="0" algn="ctr">
              <a:buNone/>
              <a:defRPr sz="556"/>
            </a:lvl2pPr>
            <a:lvl3pPr marL="254020" indent="0" algn="ctr">
              <a:buNone/>
              <a:defRPr sz="500"/>
            </a:lvl3pPr>
            <a:lvl4pPr marL="381030" indent="0" algn="ctr">
              <a:buNone/>
              <a:defRPr sz="444"/>
            </a:lvl4pPr>
            <a:lvl5pPr marL="508041" indent="0" algn="ctr">
              <a:buNone/>
              <a:defRPr sz="444"/>
            </a:lvl5pPr>
            <a:lvl6pPr marL="635051" indent="0" algn="ctr">
              <a:buNone/>
              <a:defRPr sz="444"/>
            </a:lvl6pPr>
            <a:lvl7pPr marL="762061" indent="0" algn="ctr">
              <a:buNone/>
              <a:defRPr sz="444"/>
            </a:lvl7pPr>
            <a:lvl8pPr marL="889071" indent="0" algn="ctr">
              <a:buNone/>
              <a:defRPr sz="444"/>
            </a:lvl8pPr>
            <a:lvl9pPr marL="1016081" indent="0" algn="ctr">
              <a:buNone/>
              <a:defRPr sz="44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5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31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7531" y="507118"/>
            <a:ext cx="7119938" cy="12087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4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07485" y="101424"/>
            <a:ext cx="1779984" cy="1614399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7531" y="101424"/>
            <a:ext cx="5236766" cy="161439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31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531" y="507118"/>
            <a:ext cx="7119938" cy="12087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4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232" y="474927"/>
            <a:ext cx="7119938" cy="792427"/>
          </a:xfrm>
          <a:prstGeom prst="rect">
            <a:avLst/>
          </a:prstGeom>
        </p:spPr>
        <p:txBody>
          <a:bodyPr anchor="b"/>
          <a:lstStyle>
            <a:lvl1pPr>
              <a:defRPr sz="1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3232" y="1274851"/>
            <a:ext cx="7119938" cy="4167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1pPr>
            <a:lvl2pPr marL="127010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2pPr>
            <a:lvl3pPr marL="254020" indent="0">
              <a:buNone/>
              <a:defRPr sz="500">
                <a:solidFill>
                  <a:schemeClr val="tx1">
                    <a:tint val="82000"/>
                  </a:schemeClr>
                </a:solidFill>
              </a:defRPr>
            </a:lvl3pPr>
            <a:lvl4pPr marL="381030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4pPr>
            <a:lvl5pPr marL="50804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5pPr>
            <a:lvl6pPr marL="63505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6pPr>
            <a:lvl7pPr marL="76206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7pPr>
            <a:lvl8pPr marL="88907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8pPr>
            <a:lvl9pPr marL="101608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9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31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7531" y="507118"/>
            <a:ext cx="3508375" cy="12087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9094" y="507118"/>
            <a:ext cx="3508375" cy="12087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06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607" y="466990"/>
            <a:ext cx="3492252" cy="2288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607" y="695854"/>
            <a:ext cx="3492252" cy="10234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79094" y="466990"/>
            <a:ext cx="3509450" cy="2288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9094" y="695854"/>
            <a:ext cx="3509450" cy="10234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3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31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0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4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07" y="127000"/>
            <a:ext cx="2662452" cy="444500"/>
          </a:xfrm>
          <a:prstGeom prst="rect">
            <a:avLst/>
          </a:prstGeom>
        </p:spPr>
        <p:txBody>
          <a:bodyPr anchor="b"/>
          <a:lstStyle>
            <a:lvl1pPr>
              <a:defRPr sz="8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9450" y="274285"/>
            <a:ext cx="4179094" cy="1353785"/>
          </a:xfrm>
          <a:prstGeom prst="rect">
            <a:avLst/>
          </a:prstGeom>
        </p:spPr>
        <p:txBody>
          <a:bodyPr/>
          <a:lstStyle>
            <a:lvl1pPr>
              <a:defRPr sz="889"/>
            </a:lvl1pPr>
            <a:lvl2pPr>
              <a:defRPr sz="778"/>
            </a:lvl2pPr>
            <a:lvl3pPr>
              <a:defRPr sz="667"/>
            </a:lvl3pPr>
            <a:lvl4pPr>
              <a:defRPr sz="556"/>
            </a:lvl4pPr>
            <a:lvl5pPr>
              <a:defRPr sz="556"/>
            </a:lvl5pPr>
            <a:lvl6pPr>
              <a:defRPr sz="556"/>
            </a:lvl6pPr>
            <a:lvl7pPr>
              <a:defRPr sz="556"/>
            </a:lvl7pPr>
            <a:lvl8pPr>
              <a:defRPr sz="556"/>
            </a:lvl8pPr>
            <a:lvl9pPr>
              <a:defRPr sz="55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8607" y="571500"/>
            <a:ext cx="2662452" cy="10587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0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07" y="127000"/>
            <a:ext cx="2662452" cy="444500"/>
          </a:xfrm>
          <a:prstGeom prst="rect">
            <a:avLst/>
          </a:prstGeom>
        </p:spPr>
        <p:txBody>
          <a:bodyPr anchor="b"/>
          <a:lstStyle>
            <a:lvl1pPr>
              <a:defRPr sz="8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09450" y="274285"/>
            <a:ext cx="4179094" cy="135378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9"/>
            </a:lvl1pPr>
            <a:lvl2pPr marL="127010" indent="0">
              <a:buNone/>
              <a:defRPr sz="778"/>
            </a:lvl2pPr>
            <a:lvl3pPr marL="254020" indent="0">
              <a:buNone/>
              <a:defRPr sz="667"/>
            </a:lvl3pPr>
            <a:lvl4pPr marL="381030" indent="0">
              <a:buNone/>
              <a:defRPr sz="556"/>
            </a:lvl4pPr>
            <a:lvl5pPr marL="508041" indent="0">
              <a:buNone/>
              <a:defRPr sz="556"/>
            </a:lvl5pPr>
            <a:lvl6pPr marL="635051" indent="0">
              <a:buNone/>
              <a:defRPr sz="556"/>
            </a:lvl6pPr>
            <a:lvl7pPr marL="762061" indent="0">
              <a:buNone/>
              <a:defRPr sz="556"/>
            </a:lvl7pPr>
            <a:lvl8pPr marL="889071" indent="0">
              <a:buNone/>
              <a:defRPr sz="556"/>
            </a:lvl8pPr>
            <a:lvl9pPr marL="1016081" indent="0">
              <a:buNone/>
              <a:defRPr sz="556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8607" y="571500"/>
            <a:ext cx="2662452" cy="10587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E35CD122-854F-2E47-B238-BDC07D7709E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1F8A0029-40CF-CB46-9313-4081A008D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69D2211C-9DD9-6B3B-8254-4883A48376E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55533" y="-8091"/>
            <a:ext cx="1107558" cy="9525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6E0BD1E-AEA8-F9FB-7F25-AA6C6A3D4A7D}"/>
              </a:ext>
            </a:extLst>
          </p:cNvPr>
          <p:cNvSpPr txBox="1">
            <a:spLocks/>
          </p:cNvSpPr>
          <p:nvPr userDrawn="1"/>
        </p:nvSpPr>
        <p:spPr>
          <a:xfrm>
            <a:off x="1958273" y="886070"/>
            <a:ext cx="6426199" cy="355821"/>
          </a:xfrm>
          <a:prstGeom prst="rect">
            <a:avLst/>
          </a:prstGeom>
        </p:spPr>
        <p:txBody>
          <a:bodyPr>
            <a:normAutofit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600" b="1" dirty="0">
                <a:solidFill>
                  <a:srgbClr val="E5EEBC"/>
                </a:solidFill>
              </a:rPr>
              <a:t>Help us care for the natural environment in our community.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246FF9D-7312-1CEE-0844-0CD7C38FAC01}"/>
              </a:ext>
            </a:extLst>
          </p:cNvPr>
          <p:cNvSpPr/>
          <p:nvPr userDrawn="1"/>
        </p:nvSpPr>
        <p:spPr>
          <a:xfrm>
            <a:off x="2055377" y="1272449"/>
            <a:ext cx="2421795" cy="355821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1100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1" name="Picture 10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F792D4DE-39E9-D2E3-BEC7-34C59DE092B6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792194" y="-1838539"/>
            <a:ext cx="1630947" cy="1549400"/>
          </a:xfrm>
          <a:prstGeom prst="rect">
            <a:avLst/>
          </a:prstGeom>
        </p:spPr>
      </p:pic>
      <p:pic>
        <p:nvPicPr>
          <p:cNvPr id="12" name="Picture 11" descr="A yellow and green leaf&#10;&#10;AI-generated content may be incorrect.">
            <a:extLst>
              <a:ext uri="{FF2B5EF4-FFF2-40B4-BE49-F238E27FC236}">
                <a16:creationId xmlns:a16="http://schemas.microsoft.com/office/drawing/2014/main" id="{64F9CD15-1534-64D7-3393-D8268CC141A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664941" y="249080"/>
            <a:ext cx="444193" cy="433533"/>
          </a:xfrm>
          <a:prstGeom prst="rect">
            <a:avLst/>
          </a:prstGeom>
        </p:spPr>
      </p:pic>
      <p:pic>
        <p:nvPicPr>
          <p:cNvPr id="13" name="Picture 12" descr="A yellow and green leaf&#10;&#10;AI-generated content may be incorrect.">
            <a:extLst>
              <a:ext uri="{FF2B5EF4-FFF2-40B4-BE49-F238E27FC236}">
                <a16:creationId xmlns:a16="http://schemas.microsoft.com/office/drawing/2014/main" id="{E976B87F-E5F1-5790-FF9C-63A2CA0783BB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695544" y="115727"/>
            <a:ext cx="497501" cy="485561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EDF3B88-BCC2-49EC-E2C5-47A463273E06}"/>
              </a:ext>
            </a:extLst>
          </p:cNvPr>
          <p:cNvSpPr txBox="1">
            <a:spLocks/>
          </p:cNvSpPr>
          <p:nvPr userDrawn="1"/>
        </p:nvSpPr>
        <p:spPr>
          <a:xfrm>
            <a:off x="1695544" y="379432"/>
            <a:ext cx="5413590" cy="476080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E5EEBC"/>
                </a:solidFill>
                <a:latin typeface="Helvetica" pitchFamily="2" charset="0"/>
              </a:rPr>
              <a:t>Get involved in Landcare</a:t>
            </a:r>
          </a:p>
        </p:txBody>
      </p:sp>
      <p:pic>
        <p:nvPicPr>
          <p:cNvPr id="15" name="Picture 14" descr="A pink flowers on a green branch&#10;&#10;AI-generated content may be incorrect.">
            <a:extLst>
              <a:ext uri="{FF2B5EF4-FFF2-40B4-BE49-F238E27FC236}">
                <a16:creationId xmlns:a16="http://schemas.microsoft.com/office/drawing/2014/main" id="{F98B94C8-72CD-99B8-CE4D-5DDDEAD330FA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-21654" y="873084"/>
            <a:ext cx="1800878" cy="104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5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4020" rtl="0" eaLnBrk="1" latinLnBrk="0" hangingPunct="1">
        <a:lnSpc>
          <a:spcPct val="90000"/>
        </a:lnSpc>
        <a:spcBef>
          <a:spcPct val="0"/>
        </a:spcBef>
        <a:buNone/>
        <a:defRPr sz="1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505" indent="-63505" algn="l" defTabSz="254020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778" kern="1200">
          <a:solidFill>
            <a:schemeClr val="tx1"/>
          </a:solidFill>
          <a:latin typeface="+mn-lt"/>
          <a:ea typeface="+mn-ea"/>
          <a:cs typeface="+mn-cs"/>
        </a:defRPr>
      </a:lvl1pPr>
      <a:lvl2pPr marL="19051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667" kern="1200">
          <a:solidFill>
            <a:schemeClr val="tx1"/>
          </a:solidFill>
          <a:latin typeface="+mn-lt"/>
          <a:ea typeface="+mn-ea"/>
          <a:cs typeface="+mn-cs"/>
        </a:defRPr>
      </a:lvl2pPr>
      <a:lvl3pPr marL="31752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56" kern="1200">
          <a:solidFill>
            <a:schemeClr val="tx1"/>
          </a:solidFill>
          <a:latin typeface="+mn-lt"/>
          <a:ea typeface="+mn-ea"/>
          <a:cs typeface="+mn-cs"/>
        </a:defRPr>
      </a:lvl3pPr>
      <a:lvl4pPr marL="44453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7154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855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2556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5257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7958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5402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3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0804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3505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6206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88907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1608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sign&#10;&#10;AI-generated content may be incorrect.">
            <a:extLst>
              <a:ext uri="{FF2B5EF4-FFF2-40B4-BE49-F238E27FC236}">
                <a16:creationId xmlns:a16="http://schemas.microsoft.com/office/drawing/2014/main" id="{4F287E69-A28D-D076-3234-D8AF390B9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084" y="170126"/>
            <a:ext cx="804060" cy="97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63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CCDAEEE-41B7-439E-B15C-F00DE15DC1D1}"/>
</file>

<file path=customXml/itemProps2.xml><?xml version="1.0" encoding="utf-8"?>
<ds:datastoreItem xmlns:ds="http://schemas.openxmlformats.org/officeDocument/2006/customXml" ds:itemID="{60BA63D8-E88E-44B0-9D71-A178D2FED347}"/>
</file>

<file path=customXml/itemProps3.xml><?xml version="1.0" encoding="utf-8"?>
<ds:datastoreItem xmlns:ds="http://schemas.openxmlformats.org/officeDocument/2006/customXml" ds:itemID="{C1C67221-022D-41F6-8CAC-953A9BB8DE8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1</cp:revision>
  <dcterms:created xsi:type="dcterms:W3CDTF">2025-03-23T23:21:16Z</dcterms:created>
  <dcterms:modified xsi:type="dcterms:W3CDTF">2025-03-23T23:27:57Z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