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1938000" cy="1000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3" d="100"/>
          <a:sy n="83" d="100"/>
        </p:scale>
        <p:origin x="1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5350" y="1637819"/>
            <a:ext cx="10147300" cy="3484127"/>
          </a:xfrm>
          <a:prstGeom prst="rect">
            <a:avLst/>
          </a:prstGeom>
        </p:spPr>
        <p:txBody>
          <a:bodyPr anchor="b"/>
          <a:lstStyle>
            <a:lvl1pPr algn="ctr">
              <a:defRPr sz="783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2250" y="5256307"/>
            <a:ext cx="8953500" cy="24161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133"/>
            </a:lvl1pPr>
            <a:lvl2pPr marL="596920" indent="0" algn="ctr">
              <a:buNone/>
              <a:defRPr sz="2611"/>
            </a:lvl2pPr>
            <a:lvl3pPr marL="1193841" indent="0" algn="ctr">
              <a:buNone/>
              <a:defRPr sz="2350"/>
            </a:lvl3pPr>
            <a:lvl4pPr marL="1790761" indent="0" algn="ctr">
              <a:buNone/>
              <a:defRPr sz="2089"/>
            </a:lvl4pPr>
            <a:lvl5pPr marL="2387681" indent="0" algn="ctr">
              <a:buNone/>
              <a:defRPr sz="2089"/>
            </a:lvl5pPr>
            <a:lvl6pPr marL="2984602" indent="0" algn="ctr">
              <a:buNone/>
              <a:defRPr sz="2089"/>
            </a:lvl6pPr>
            <a:lvl7pPr marL="3581522" indent="0" algn="ctr">
              <a:buNone/>
              <a:defRPr sz="2089"/>
            </a:lvl7pPr>
            <a:lvl8pPr marL="4178442" indent="0" algn="ctr">
              <a:buNone/>
              <a:defRPr sz="2089"/>
            </a:lvl8pPr>
            <a:lvl9pPr marL="4775363" indent="0" algn="ctr">
              <a:buNone/>
              <a:defRPr sz="2089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0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8" y="2664060"/>
            <a:ext cx="10296525" cy="63497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43132" y="532812"/>
            <a:ext cx="2574131" cy="848097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8" y="532812"/>
            <a:ext cx="7573169" cy="84809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2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738" y="2664060"/>
            <a:ext cx="10296525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520" y="2494953"/>
            <a:ext cx="10296525" cy="4162883"/>
          </a:xfrm>
          <a:prstGeom prst="rect">
            <a:avLst/>
          </a:prstGeom>
        </p:spPr>
        <p:txBody>
          <a:bodyPr anchor="b"/>
          <a:lstStyle>
            <a:lvl1pPr>
              <a:defRPr sz="783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520" y="6697218"/>
            <a:ext cx="10296525" cy="2189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33">
                <a:solidFill>
                  <a:schemeClr val="tx1">
                    <a:tint val="82000"/>
                  </a:schemeClr>
                </a:solidFill>
              </a:defRPr>
            </a:lvl1pPr>
            <a:lvl2pPr marL="596920" indent="0">
              <a:buNone/>
              <a:defRPr sz="2611">
                <a:solidFill>
                  <a:schemeClr val="tx1">
                    <a:tint val="82000"/>
                  </a:schemeClr>
                </a:solidFill>
              </a:defRPr>
            </a:lvl2pPr>
            <a:lvl3pPr marL="1193841" indent="0">
              <a:buNone/>
              <a:defRPr sz="2350">
                <a:solidFill>
                  <a:schemeClr val="tx1">
                    <a:tint val="82000"/>
                  </a:schemeClr>
                </a:solidFill>
              </a:defRPr>
            </a:lvl3pPr>
            <a:lvl4pPr marL="1790761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4pPr>
            <a:lvl5pPr marL="2387681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5pPr>
            <a:lvl6pPr marL="298460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6pPr>
            <a:lvl7pPr marL="358152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7pPr>
            <a:lvl8pPr marL="4178442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8pPr>
            <a:lvl9pPr marL="4775363" indent="0">
              <a:buNone/>
              <a:defRPr sz="20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4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738" y="2664060"/>
            <a:ext cx="5073650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3613" y="2664060"/>
            <a:ext cx="5073650" cy="63497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294" y="2453253"/>
            <a:ext cx="5050333" cy="12023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33" b="1"/>
            </a:lvl1pPr>
            <a:lvl2pPr marL="596920" indent="0">
              <a:buNone/>
              <a:defRPr sz="2611" b="1"/>
            </a:lvl2pPr>
            <a:lvl3pPr marL="1193841" indent="0">
              <a:buNone/>
              <a:defRPr sz="2350" b="1"/>
            </a:lvl3pPr>
            <a:lvl4pPr marL="1790761" indent="0">
              <a:buNone/>
              <a:defRPr sz="2089" b="1"/>
            </a:lvl4pPr>
            <a:lvl5pPr marL="2387681" indent="0">
              <a:buNone/>
              <a:defRPr sz="2089" b="1"/>
            </a:lvl5pPr>
            <a:lvl6pPr marL="2984602" indent="0">
              <a:buNone/>
              <a:defRPr sz="2089" b="1"/>
            </a:lvl6pPr>
            <a:lvl7pPr marL="3581522" indent="0">
              <a:buNone/>
              <a:defRPr sz="2089" b="1"/>
            </a:lvl7pPr>
            <a:lvl8pPr marL="4178442" indent="0">
              <a:buNone/>
              <a:defRPr sz="2089" b="1"/>
            </a:lvl8pPr>
            <a:lvl9pPr marL="4775363" indent="0">
              <a:buNone/>
              <a:defRPr sz="208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294" y="3655554"/>
            <a:ext cx="5050333" cy="53767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3613" y="2453253"/>
            <a:ext cx="5075205" cy="12023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33" b="1"/>
            </a:lvl1pPr>
            <a:lvl2pPr marL="596920" indent="0">
              <a:buNone/>
              <a:defRPr sz="2611" b="1"/>
            </a:lvl2pPr>
            <a:lvl3pPr marL="1193841" indent="0">
              <a:buNone/>
              <a:defRPr sz="2350" b="1"/>
            </a:lvl3pPr>
            <a:lvl4pPr marL="1790761" indent="0">
              <a:buNone/>
              <a:defRPr sz="2089" b="1"/>
            </a:lvl4pPr>
            <a:lvl5pPr marL="2387681" indent="0">
              <a:buNone/>
              <a:defRPr sz="2089" b="1"/>
            </a:lvl5pPr>
            <a:lvl6pPr marL="2984602" indent="0">
              <a:buNone/>
              <a:defRPr sz="2089" b="1"/>
            </a:lvl6pPr>
            <a:lvl7pPr marL="3581522" indent="0">
              <a:buNone/>
              <a:defRPr sz="2089" b="1"/>
            </a:lvl7pPr>
            <a:lvl8pPr marL="4178442" indent="0">
              <a:buNone/>
              <a:defRPr sz="2089" b="1"/>
            </a:lvl8pPr>
            <a:lvl9pPr marL="4775363" indent="0">
              <a:buNone/>
              <a:defRPr sz="208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3613" y="3655554"/>
            <a:ext cx="5075205" cy="53767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9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8" y="532814"/>
            <a:ext cx="10296525" cy="193434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1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1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667173"/>
            <a:ext cx="3850316" cy="2335107"/>
          </a:xfrm>
          <a:prstGeom prst="rect">
            <a:avLst/>
          </a:prstGeom>
        </p:spPr>
        <p:txBody>
          <a:bodyPr anchor="b"/>
          <a:lstStyle>
            <a:lvl1pPr>
              <a:defRPr sz="41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5205" y="1440911"/>
            <a:ext cx="6043613" cy="7111882"/>
          </a:xfrm>
          <a:prstGeom prst="rect">
            <a:avLst/>
          </a:prstGeom>
        </p:spPr>
        <p:txBody>
          <a:bodyPr/>
          <a:lstStyle>
            <a:lvl1pPr>
              <a:defRPr sz="4178"/>
            </a:lvl1pPr>
            <a:lvl2pPr>
              <a:defRPr sz="3656"/>
            </a:lvl2pPr>
            <a:lvl3pPr>
              <a:defRPr sz="3133"/>
            </a:lvl3pPr>
            <a:lvl4pPr>
              <a:defRPr sz="2611"/>
            </a:lvl4pPr>
            <a:lvl5pPr>
              <a:defRPr sz="2611"/>
            </a:lvl5pPr>
            <a:lvl6pPr>
              <a:defRPr sz="2611"/>
            </a:lvl6pPr>
            <a:lvl7pPr>
              <a:defRPr sz="2611"/>
            </a:lvl7pPr>
            <a:lvl8pPr>
              <a:defRPr sz="2611"/>
            </a:lvl8pPr>
            <a:lvl9pPr>
              <a:defRPr sz="261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292" y="3002280"/>
            <a:ext cx="3850316" cy="55620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89"/>
            </a:lvl1pPr>
            <a:lvl2pPr marL="596920" indent="0">
              <a:buNone/>
              <a:defRPr sz="1828"/>
            </a:lvl2pPr>
            <a:lvl3pPr marL="1193841" indent="0">
              <a:buNone/>
              <a:defRPr sz="1567"/>
            </a:lvl3pPr>
            <a:lvl4pPr marL="1790761" indent="0">
              <a:buNone/>
              <a:defRPr sz="1306"/>
            </a:lvl4pPr>
            <a:lvl5pPr marL="2387681" indent="0">
              <a:buNone/>
              <a:defRPr sz="1306"/>
            </a:lvl5pPr>
            <a:lvl6pPr marL="2984602" indent="0">
              <a:buNone/>
              <a:defRPr sz="1306"/>
            </a:lvl6pPr>
            <a:lvl7pPr marL="3581522" indent="0">
              <a:buNone/>
              <a:defRPr sz="1306"/>
            </a:lvl7pPr>
            <a:lvl8pPr marL="4178442" indent="0">
              <a:buNone/>
              <a:defRPr sz="1306"/>
            </a:lvl8pPr>
            <a:lvl9pPr marL="4775363" indent="0">
              <a:buNone/>
              <a:defRPr sz="13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292" y="667173"/>
            <a:ext cx="3850316" cy="2335107"/>
          </a:xfrm>
          <a:prstGeom prst="rect">
            <a:avLst/>
          </a:prstGeom>
        </p:spPr>
        <p:txBody>
          <a:bodyPr anchor="b"/>
          <a:lstStyle>
            <a:lvl1pPr>
              <a:defRPr sz="41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75205" y="1440911"/>
            <a:ext cx="6043613" cy="711188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178"/>
            </a:lvl1pPr>
            <a:lvl2pPr marL="596920" indent="0">
              <a:buNone/>
              <a:defRPr sz="3656"/>
            </a:lvl2pPr>
            <a:lvl3pPr marL="1193841" indent="0">
              <a:buNone/>
              <a:defRPr sz="3133"/>
            </a:lvl3pPr>
            <a:lvl4pPr marL="1790761" indent="0">
              <a:buNone/>
              <a:defRPr sz="2611"/>
            </a:lvl4pPr>
            <a:lvl5pPr marL="2387681" indent="0">
              <a:buNone/>
              <a:defRPr sz="2611"/>
            </a:lvl5pPr>
            <a:lvl6pPr marL="2984602" indent="0">
              <a:buNone/>
              <a:defRPr sz="2611"/>
            </a:lvl6pPr>
            <a:lvl7pPr marL="3581522" indent="0">
              <a:buNone/>
              <a:defRPr sz="2611"/>
            </a:lvl7pPr>
            <a:lvl8pPr marL="4178442" indent="0">
              <a:buNone/>
              <a:defRPr sz="2611"/>
            </a:lvl8pPr>
            <a:lvl9pPr marL="4775363" indent="0">
              <a:buNone/>
              <a:defRPr sz="261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292" y="3002280"/>
            <a:ext cx="3850316" cy="55620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89"/>
            </a:lvl1pPr>
            <a:lvl2pPr marL="596920" indent="0">
              <a:buNone/>
              <a:defRPr sz="1828"/>
            </a:lvl2pPr>
            <a:lvl3pPr marL="1193841" indent="0">
              <a:buNone/>
              <a:defRPr sz="1567"/>
            </a:lvl3pPr>
            <a:lvl4pPr marL="1790761" indent="0">
              <a:buNone/>
              <a:defRPr sz="1306"/>
            </a:lvl4pPr>
            <a:lvl5pPr marL="2387681" indent="0">
              <a:buNone/>
              <a:defRPr sz="1306"/>
            </a:lvl5pPr>
            <a:lvl6pPr marL="2984602" indent="0">
              <a:buNone/>
              <a:defRPr sz="1306"/>
            </a:lvl6pPr>
            <a:lvl7pPr marL="3581522" indent="0">
              <a:buNone/>
              <a:defRPr sz="1306"/>
            </a:lvl7pPr>
            <a:lvl8pPr marL="4178442" indent="0">
              <a:buNone/>
              <a:defRPr sz="1306"/>
            </a:lvl8pPr>
            <a:lvl9pPr marL="4775363" indent="0">
              <a:buNone/>
              <a:defRPr sz="13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4463" y="9275565"/>
            <a:ext cx="4029075" cy="532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31213" y="9275565"/>
            <a:ext cx="2686050" cy="532812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8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0737" y="9275565"/>
            <a:ext cx="2686050" cy="532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3/24/25</a:t>
            </a:fld>
            <a:endParaRPr lang="en-US" dirty="0"/>
          </a:p>
        </p:txBody>
      </p:sp>
      <p:pic>
        <p:nvPicPr>
          <p:cNvPr id="7" name="Picture 6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41B3FE43-CEA5-F5C7-9FC3-45CED74C07A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222314" y="-1"/>
            <a:ext cx="2715686" cy="261026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7E536EAF-B71A-38C3-3D98-C3842E23ADE4}"/>
              </a:ext>
            </a:extLst>
          </p:cNvPr>
          <p:cNvSpPr txBox="1">
            <a:spLocks/>
          </p:cNvSpPr>
          <p:nvPr userDrawn="1"/>
        </p:nvSpPr>
        <p:spPr>
          <a:xfrm>
            <a:off x="936191" y="6224788"/>
            <a:ext cx="10065614" cy="1459695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72" b="1" dirty="0">
                <a:solidFill>
                  <a:srgbClr val="E5EEBC"/>
                </a:solidFill>
              </a:rPr>
              <a:t>Help us care for the natural</a:t>
            </a:r>
            <a:br>
              <a:rPr lang="en-US" sz="4072" b="1" dirty="0">
                <a:solidFill>
                  <a:srgbClr val="E5EEBC"/>
                </a:solidFill>
              </a:rPr>
            </a:br>
            <a:r>
              <a:rPr lang="en-US" sz="4072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493B76A-42A1-BBD7-8BA6-E6B560AF1C5B}"/>
              </a:ext>
            </a:extLst>
          </p:cNvPr>
          <p:cNvSpPr/>
          <p:nvPr userDrawn="1"/>
        </p:nvSpPr>
        <p:spPr>
          <a:xfrm>
            <a:off x="3289021" y="7912735"/>
            <a:ext cx="5359958" cy="1059089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6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2506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0" name="Picture 9" descr="A yellow and green leaf&#10;&#10;AI-generated content may be incorrect.">
            <a:extLst>
              <a:ext uri="{FF2B5EF4-FFF2-40B4-BE49-F238E27FC236}">
                <a16:creationId xmlns:a16="http://schemas.microsoft.com/office/drawing/2014/main" id="{07087E79-9AED-22A5-9EDD-74894D4886B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107888" y="4327077"/>
            <a:ext cx="881524" cy="961594"/>
          </a:xfrm>
          <a:prstGeom prst="rect">
            <a:avLst/>
          </a:prstGeom>
        </p:spPr>
      </p:pic>
      <p:pic>
        <p:nvPicPr>
          <p:cNvPr id="11" name="Picture 10" descr="A yellow and green leaf&#10;&#10;AI-generated content may be incorrect.">
            <a:extLst>
              <a:ext uri="{FF2B5EF4-FFF2-40B4-BE49-F238E27FC236}">
                <a16:creationId xmlns:a16="http://schemas.microsoft.com/office/drawing/2014/main" id="{D4D0CA3C-70F1-FBE1-9ACB-1CF52139A91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654083" y="2705938"/>
            <a:ext cx="1019357" cy="111194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9A2B229-A0BD-B5CE-D612-2AEDC2DF7D33}"/>
              </a:ext>
            </a:extLst>
          </p:cNvPr>
          <p:cNvSpPr txBox="1">
            <a:spLocks/>
          </p:cNvSpPr>
          <p:nvPr userDrawn="1"/>
        </p:nvSpPr>
        <p:spPr>
          <a:xfrm>
            <a:off x="1729235" y="3127684"/>
            <a:ext cx="8479524" cy="34876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9600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3" name="Picture 12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7A623138-66ED-25AD-BD76-7071367E394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7157113"/>
            <a:ext cx="4416318" cy="2850488"/>
          </a:xfrm>
          <a:prstGeom prst="rect">
            <a:avLst/>
          </a:prstGeom>
        </p:spPr>
      </p:pic>
      <p:pic>
        <p:nvPicPr>
          <p:cNvPr id="14" name="Picture 13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39487F68-DEE8-5F80-6230-878786AA76A6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824313" y="2590222"/>
            <a:ext cx="1209909" cy="128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85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3841" rtl="0" eaLnBrk="1" latinLnBrk="0" hangingPunct="1">
        <a:lnSpc>
          <a:spcPct val="90000"/>
        </a:lnSpc>
        <a:spcBef>
          <a:spcPct val="0"/>
        </a:spcBef>
        <a:buNone/>
        <a:defRPr sz="57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8460" indent="-298460" algn="l" defTabSz="1193841" rtl="0" eaLnBrk="1" latinLnBrk="0" hangingPunct="1">
        <a:lnSpc>
          <a:spcPct val="90000"/>
        </a:lnSpc>
        <a:spcBef>
          <a:spcPts val="1306"/>
        </a:spcBef>
        <a:buFont typeface="Arial" panose="020B0604020202020204" pitchFamily="34" charset="0"/>
        <a:buChar char="•"/>
        <a:defRPr sz="3656" kern="1200">
          <a:solidFill>
            <a:schemeClr val="tx1"/>
          </a:solidFill>
          <a:latin typeface="+mn-lt"/>
          <a:ea typeface="+mn-ea"/>
          <a:cs typeface="+mn-cs"/>
        </a:defRPr>
      </a:lvl1pPr>
      <a:lvl2pPr marL="895380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3133" kern="1200">
          <a:solidFill>
            <a:schemeClr val="tx1"/>
          </a:solidFill>
          <a:latin typeface="+mn-lt"/>
          <a:ea typeface="+mn-ea"/>
          <a:cs typeface="+mn-cs"/>
        </a:defRPr>
      </a:lvl2pPr>
      <a:lvl3pPr marL="149230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611" kern="1200">
          <a:solidFill>
            <a:schemeClr val="tx1"/>
          </a:solidFill>
          <a:latin typeface="+mn-lt"/>
          <a:ea typeface="+mn-ea"/>
          <a:cs typeface="+mn-cs"/>
        </a:defRPr>
      </a:lvl3pPr>
      <a:lvl4pPr marL="208922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4pPr>
      <a:lvl5pPr marL="2686141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5pPr>
      <a:lvl6pPr marL="328306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6pPr>
      <a:lvl7pPr marL="387998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7pPr>
      <a:lvl8pPr marL="4476902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8pPr>
      <a:lvl9pPr marL="5073823" indent="-298460" algn="l" defTabSz="1193841" rtl="0" eaLnBrk="1" latinLnBrk="0" hangingPunct="1">
        <a:lnSpc>
          <a:spcPct val="90000"/>
        </a:lnSpc>
        <a:spcBef>
          <a:spcPts val="653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1pPr>
      <a:lvl2pPr marL="596920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2pPr>
      <a:lvl3pPr marL="119384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6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4pPr>
      <a:lvl5pPr marL="2387681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5pPr>
      <a:lvl6pPr marL="298460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6pPr>
      <a:lvl7pPr marL="358152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7pPr>
      <a:lvl8pPr marL="4178442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8pPr>
      <a:lvl9pPr marL="4775363" algn="l" defTabSz="1193841" rtl="0" eaLnBrk="1" latinLnBrk="0" hangingPunct="1">
        <a:defRPr sz="2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C56B1CE9-630B-6389-EB1A-73DEF81D6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43" y="371199"/>
            <a:ext cx="1604555" cy="195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82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70A216-9993-48BC-99B1-7F8357B9F337}"/>
</file>

<file path=customXml/itemProps2.xml><?xml version="1.0" encoding="utf-8"?>
<ds:datastoreItem xmlns:ds="http://schemas.openxmlformats.org/officeDocument/2006/customXml" ds:itemID="{A7E6A956-57CE-4122-9CA6-69DEE794406F}"/>
</file>

<file path=customXml/itemProps3.xml><?xml version="1.0" encoding="utf-8"?>
<ds:datastoreItem xmlns:ds="http://schemas.openxmlformats.org/officeDocument/2006/customXml" ds:itemID="{29603A4E-9BB2-4B46-B772-561648A3D0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2</cp:revision>
  <cp:lastPrinted>2025-03-24T00:48:07Z</cp:lastPrinted>
  <dcterms:created xsi:type="dcterms:W3CDTF">2025-03-23T23:28:10Z</dcterms:created>
  <dcterms:modified xsi:type="dcterms:W3CDTF">2025-03-24T00:49:34Z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