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6510000" cy="7621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473B"/>
    <a:srgbClr val="FDBB43"/>
    <a:srgbClr val="E5EEBC"/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24"/>
    <p:restoredTop sz="94719"/>
  </p:normalViewPr>
  <p:slideViewPr>
    <p:cSldViewPr snapToGrid="0">
      <p:cViewPr>
        <p:scale>
          <a:sx n="60" d="100"/>
          <a:sy n="60" d="100"/>
        </p:scale>
        <p:origin x="2408" y="2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7FD9B-3670-4C4D-A9C6-336F2A219B7D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1143000"/>
            <a:ext cx="66833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C3ADD-CA92-8542-BCD1-F00545FD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8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58270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1pPr>
    <a:lvl2pPr marL="579135" algn="l" defTabSz="1158270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2pPr>
    <a:lvl3pPr marL="1158270" algn="l" defTabSz="1158270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3pPr>
    <a:lvl4pPr marL="1737406" algn="l" defTabSz="1158270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4pPr>
    <a:lvl5pPr marL="2316541" algn="l" defTabSz="1158270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5pPr>
    <a:lvl6pPr marL="2895676" algn="l" defTabSz="1158270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6pPr>
    <a:lvl7pPr marL="3474811" algn="l" defTabSz="1158270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7pPr>
    <a:lvl8pPr marL="4053947" algn="l" defTabSz="1158270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8pPr>
    <a:lvl9pPr marL="4633082" algn="l" defTabSz="1158270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C3ADD-CA92-8542-BCD1-F00545FDF3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3750" y="1247330"/>
            <a:ext cx="12382500" cy="2653442"/>
          </a:xfrm>
          <a:prstGeom prst="rect">
            <a:avLst/>
          </a:prstGeom>
        </p:spPr>
        <p:txBody>
          <a:bodyPr anchor="b"/>
          <a:lstStyle>
            <a:lvl1pPr algn="ctr">
              <a:defRPr sz="66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750" y="4003098"/>
            <a:ext cx="12382500" cy="18401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667"/>
            </a:lvl1pPr>
            <a:lvl2pPr marL="508086" indent="0" algn="ctr">
              <a:buNone/>
              <a:defRPr sz="2223"/>
            </a:lvl2pPr>
            <a:lvl3pPr marL="1016173" indent="0" algn="ctr">
              <a:buNone/>
              <a:defRPr sz="2000"/>
            </a:lvl3pPr>
            <a:lvl4pPr marL="1524259" indent="0" algn="ctr">
              <a:buNone/>
              <a:defRPr sz="1778"/>
            </a:lvl4pPr>
            <a:lvl5pPr marL="2032345" indent="0" algn="ctr">
              <a:buNone/>
              <a:defRPr sz="1778"/>
            </a:lvl5pPr>
            <a:lvl6pPr marL="2540432" indent="0" algn="ctr">
              <a:buNone/>
              <a:defRPr sz="1778"/>
            </a:lvl6pPr>
            <a:lvl7pPr marL="3048518" indent="0" algn="ctr">
              <a:buNone/>
              <a:defRPr sz="1778"/>
            </a:lvl7pPr>
            <a:lvl8pPr marL="3556605" indent="0" algn="ctr">
              <a:buNone/>
              <a:defRPr sz="1778"/>
            </a:lvl8pPr>
            <a:lvl9pPr marL="4064691" indent="0" algn="ctr">
              <a:buNone/>
              <a:defRPr sz="1778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1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3" y="405779"/>
            <a:ext cx="14239875" cy="147315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063" y="2028895"/>
            <a:ext cx="14239875" cy="48358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8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14969" y="405779"/>
            <a:ext cx="3559969" cy="6458944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063" y="405779"/>
            <a:ext cx="10473531" cy="64589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2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3" y="405779"/>
            <a:ext cx="14239875" cy="147315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5063" y="2028895"/>
            <a:ext cx="14239875" cy="48358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464" y="1900106"/>
            <a:ext cx="14239875" cy="3170368"/>
          </a:xfrm>
          <a:prstGeom prst="rect">
            <a:avLst/>
          </a:prstGeom>
        </p:spPr>
        <p:txBody>
          <a:bodyPr anchor="b"/>
          <a:lstStyle>
            <a:lvl1pPr>
              <a:defRPr sz="66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6464" y="5100467"/>
            <a:ext cx="14239875" cy="16672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1pPr>
            <a:lvl2pPr marL="508086" indent="0">
              <a:buNone/>
              <a:defRPr sz="2223">
                <a:solidFill>
                  <a:schemeClr val="tx1">
                    <a:tint val="82000"/>
                  </a:schemeClr>
                </a:solidFill>
              </a:defRPr>
            </a:lvl2pPr>
            <a:lvl3pPr marL="1016173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3pPr>
            <a:lvl4pPr marL="1524259" indent="0">
              <a:buNone/>
              <a:defRPr sz="1778">
                <a:solidFill>
                  <a:schemeClr val="tx1">
                    <a:tint val="82000"/>
                  </a:schemeClr>
                </a:solidFill>
              </a:defRPr>
            </a:lvl4pPr>
            <a:lvl5pPr marL="2032345" indent="0">
              <a:buNone/>
              <a:defRPr sz="1778">
                <a:solidFill>
                  <a:schemeClr val="tx1">
                    <a:tint val="82000"/>
                  </a:schemeClr>
                </a:solidFill>
              </a:defRPr>
            </a:lvl5pPr>
            <a:lvl6pPr marL="2540432" indent="0">
              <a:buNone/>
              <a:defRPr sz="1778">
                <a:solidFill>
                  <a:schemeClr val="tx1">
                    <a:tint val="82000"/>
                  </a:schemeClr>
                </a:solidFill>
              </a:defRPr>
            </a:lvl6pPr>
            <a:lvl7pPr marL="3048518" indent="0">
              <a:buNone/>
              <a:defRPr sz="1778">
                <a:solidFill>
                  <a:schemeClr val="tx1">
                    <a:tint val="82000"/>
                  </a:schemeClr>
                </a:solidFill>
              </a:defRPr>
            </a:lvl7pPr>
            <a:lvl8pPr marL="3556605" indent="0">
              <a:buNone/>
              <a:defRPr sz="1778">
                <a:solidFill>
                  <a:schemeClr val="tx1">
                    <a:tint val="82000"/>
                  </a:schemeClr>
                </a:solidFill>
              </a:defRPr>
            </a:lvl8pPr>
            <a:lvl9pPr marL="4064691" indent="0">
              <a:buNone/>
              <a:defRPr sz="1778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9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3" y="405779"/>
            <a:ext cx="14239875" cy="147315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063" y="2028895"/>
            <a:ext cx="7016750" cy="48358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8188" y="2028895"/>
            <a:ext cx="7016750" cy="48358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6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213" y="405779"/>
            <a:ext cx="14239875" cy="147315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214" y="1868348"/>
            <a:ext cx="6984503" cy="9156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 b="1"/>
            </a:lvl1pPr>
            <a:lvl2pPr marL="508086" indent="0">
              <a:buNone/>
              <a:defRPr sz="2223" b="1"/>
            </a:lvl2pPr>
            <a:lvl3pPr marL="1016173" indent="0">
              <a:buNone/>
              <a:defRPr sz="2000" b="1"/>
            </a:lvl3pPr>
            <a:lvl4pPr marL="1524259" indent="0">
              <a:buNone/>
              <a:defRPr sz="1778" b="1"/>
            </a:lvl4pPr>
            <a:lvl5pPr marL="2032345" indent="0">
              <a:buNone/>
              <a:defRPr sz="1778" b="1"/>
            </a:lvl5pPr>
            <a:lvl6pPr marL="2540432" indent="0">
              <a:buNone/>
              <a:defRPr sz="1778" b="1"/>
            </a:lvl6pPr>
            <a:lvl7pPr marL="3048518" indent="0">
              <a:buNone/>
              <a:defRPr sz="1778" b="1"/>
            </a:lvl7pPr>
            <a:lvl8pPr marL="3556605" indent="0">
              <a:buNone/>
              <a:defRPr sz="1778" b="1"/>
            </a:lvl8pPr>
            <a:lvl9pPr marL="4064691" indent="0">
              <a:buNone/>
              <a:defRPr sz="177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7214" y="2783997"/>
            <a:ext cx="6984503" cy="4094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58188" y="1868348"/>
            <a:ext cx="7018900" cy="9156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 b="1"/>
            </a:lvl1pPr>
            <a:lvl2pPr marL="508086" indent="0">
              <a:buNone/>
              <a:defRPr sz="2223" b="1"/>
            </a:lvl2pPr>
            <a:lvl3pPr marL="1016173" indent="0">
              <a:buNone/>
              <a:defRPr sz="2000" b="1"/>
            </a:lvl3pPr>
            <a:lvl4pPr marL="1524259" indent="0">
              <a:buNone/>
              <a:defRPr sz="1778" b="1"/>
            </a:lvl4pPr>
            <a:lvl5pPr marL="2032345" indent="0">
              <a:buNone/>
              <a:defRPr sz="1778" b="1"/>
            </a:lvl5pPr>
            <a:lvl6pPr marL="2540432" indent="0">
              <a:buNone/>
              <a:defRPr sz="1778" b="1"/>
            </a:lvl6pPr>
            <a:lvl7pPr marL="3048518" indent="0">
              <a:buNone/>
              <a:defRPr sz="1778" b="1"/>
            </a:lvl7pPr>
            <a:lvl8pPr marL="3556605" indent="0">
              <a:buNone/>
              <a:defRPr sz="1778" b="1"/>
            </a:lvl8pPr>
            <a:lvl9pPr marL="4064691" indent="0">
              <a:buNone/>
              <a:defRPr sz="177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58188" y="2783997"/>
            <a:ext cx="7018900" cy="4094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63" y="405779"/>
            <a:ext cx="14239875" cy="147315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8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214" y="508106"/>
            <a:ext cx="5324904" cy="1778371"/>
          </a:xfrm>
          <a:prstGeom prst="rect">
            <a:avLst/>
          </a:prstGeom>
        </p:spPr>
        <p:txBody>
          <a:bodyPr anchor="b"/>
          <a:lstStyle>
            <a:lvl1pPr>
              <a:defRPr sz="355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8900" y="1097368"/>
            <a:ext cx="8358188" cy="5416267"/>
          </a:xfrm>
          <a:prstGeom prst="rect">
            <a:avLst/>
          </a:prstGeom>
        </p:spPr>
        <p:txBody>
          <a:bodyPr/>
          <a:lstStyle>
            <a:lvl1pPr>
              <a:defRPr sz="3556"/>
            </a:lvl1pPr>
            <a:lvl2pPr>
              <a:defRPr sz="3112"/>
            </a:lvl2pPr>
            <a:lvl3pPr>
              <a:defRPr sz="2667"/>
            </a:lvl3pPr>
            <a:lvl4pPr>
              <a:defRPr sz="2223"/>
            </a:lvl4pPr>
            <a:lvl5pPr>
              <a:defRPr sz="2223"/>
            </a:lvl5pPr>
            <a:lvl6pPr>
              <a:defRPr sz="2223"/>
            </a:lvl6pPr>
            <a:lvl7pPr>
              <a:defRPr sz="2223"/>
            </a:lvl7pPr>
            <a:lvl8pPr>
              <a:defRPr sz="2223"/>
            </a:lvl8pPr>
            <a:lvl9pPr>
              <a:defRPr sz="222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7214" y="2286477"/>
            <a:ext cx="5324904" cy="423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78"/>
            </a:lvl1pPr>
            <a:lvl2pPr marL="508086" indent="0">
              <a:buNone/>
              <a:defRPr sz="1556"/>
            </a:lvl2pPr>
            <a:lvl3pPr marL="1016173" indent="0">
              <a:buNone/>
              <a:defRPr sz="1334"/>
            </a:lvl3pPr>
            <a:lvl4pPr marL="1524259" indent="0">
              <a:buNone/>
              <a:defRPr sz="1111"/>
            </a:lvl4pPr>
            <a:lvl5pPr marL="2032345" indent="0">
              <a:buNone/>
              <a:defRPr sz="1111"/>
            </a:lvl5pPr>
            <a:lvl6pPr marL="2540432" indent="0">
              <a:buNone/>
              <a:defRPr sz="1111"/>
            </a:lvl6pPr>
            <a:lvl7pPr marL="3048518" indent="0">
              <a:buNone/>
              <a:defRPr sz="1111"/>
            </a:lvl7pPr>
            <a:lvl8pPr marL="3556605" indent="0">
              <a:buNone/>
              <a:defRPr sz="1111"/>
            </a:lvl8pPr>
            <a:lvl9pPr marL="4064691" indent="0">
              <a:buNone/>
              <a:defRPr sz="11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4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214" y="508106"/>
            <a:ext cx="5324904" cy="1778371"/>
          </a:xfrm>
          <a:prstGeom prst="rect">
            <a:avLst/>
          </a:prstGeom>
        </p:spPr>
        <p:txBody>
          <a:bodyPr anchor="b"/>
          <a:lstStyle>
            <a:lvl1pPr>
              <a:defRPr sz="355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18900" y="1097368"/>
            <a:ext cx="8358188" cy="54162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56"/>
            </a:lvl1pPr>
            <a:lvl2pPr marL="508086" indent="0">
              <a:buNone/>
              <a:defRPr sz="3112"/>
            </a:lvl2pPr>
            <a:lvl3pPr marL="1016173" indent="0">
              <a:buNone/>
              <a:defRPr sz="2667"/>
            </a:lvl3pPr>
            <a:lvl4pPr marL="1524259" indent="0">
              <a:buNone/>
              <a:defRPr sz="2223"/>
            </a:lvl4pPr>
            <a:lvl5pPr marL="2032345" indent="0">
              <a:buNone/>
              <a:defRPr sz="2223"/>
            </a:lvl5pPr>
            <a:lvl6pPr marL="2540432" indent="0">
              <a:buNone/>
              <a:defRPr sz="2223"/>
            </a:lvl6pPr>
            <a:lvl7pPr marL="3048518" indent="0">
              <a:buNone/>
              <a:defRPr sz="2223"/>
            </a:lvl7pPr>
            <a:lvl8pPr marL="3556605" indent="0">
              <a:buNone/>
              <a:defRPr sz="2223"/>
            </a:lvl8pPr>
            <a:lvl9pPr marL="4064691" indent="0">
              <a:buNone/>
              <a:defRPr sz="222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7214" y="2286477"/>
            <a:ext cx="5324904" cy="423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78"/>
            </a:lvl1pPr>
            <a:lvl2pPr marL="508086" indent="0">
              <a:buNone/>
              <a:defRPr sz="1556"/>
            </a:lvl2pPr>
            <a:lvl3pPr marL="1016173" indent="0">
              <a:buNone/>
              <a:defRPr sz="1334"/>
            </a:lvl3pPr>
            <a:lvl4pPr marL="1524259" indent="0">
              <a:buNone/>
              <a:defRPr sz="1111"/>
            </a:lvl4pPr>
            <a:lvl5pPr marL="2032345" indent="0">
              <a:buNone/>
              <a:defRPr sz="1111"/>
            </a:lvl5pPr>
            <a:lvl6pPr marL="2540432" indent="0">
              <a:buNone/>
              <a:defRPr sz="1111"/>
            </a:lvl6pPr>
            <a:lvl7pPr marL="3048518" indent="0">
              <a:buNone/>
              <a:defRPr sz="1111"/>
            </a:lvl7pPr>
            <a:lvl8pPr marL="3556605" indent="0">
              <a:buNone/>
              <a:defRPr sz="1111"/>
            </a:lvl8pPr>
            <a:lvl9pPr marL="4064691" indent="0">
              <a:buNone/>
              <a:defRPr sz="11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35063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AC5E90FD-9079-6046-A021-774752A0B751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68938" y="7064084"/>
            <a:ext cx="5572125" cy="4057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660188" y="7064084"/>
            <a:ext cx="3714750" cy="405779"/>
          </a:xfrm>
          <a:prstGeom prst="rect">
            <a:avLst/>
          </a:prstGeom>
        </p:spPr>
        <p:txBody>
          <a:bodyPr/>
          <a:lstStyle/>
          <a:p>
            <a:fld id="{6BBC33E7-144C-E148-AB6D-BE4A0238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1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4F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een leafy branch with brown stems&#10;&#10;AI-generated content may be incorrect.">
            <a:extLst>
              <a:ext uri="{FF2B5EF4-FFF2-40B4-BE49-F238E27FC236}">
                <a16:creationId xmlns:a16="http://schemas.microsoft.com/office/drawing/2014/main" id="{D5001AB9-DE8E-455B-99E7-F4D753D3A97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3090902" y="0"/>
            <a:ext cx="3419098" cy="2940424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7BB7A8CD-FB66-8353-B932-06F50B1BC2DE}"/>
              </a:ext>
            </a:extLst>
          </p:cNvPr>
          <p:cNvSpPr txBox="1">
            <a:spLocks/>
          </p:cNvSpPr>
          <p:nvPr userDrawn="1"/>
        </p:nvSpPr>
        <p:spPr>
          <a:xfrm>
            <a:off x="0" y="4649315"/>
            <a:ext cx="16510000" cy="873702"/>
          </a:xfrm>
          <a:prstGeom prst="rect">
            <a:avLst/>
          </a:prstGeom>
        </p:spPr>
        <p:txBody>
          <a:bodyPr>
            <a:normAutofit/>
          </a:bodyPr>
          <a:lstStyle>
            <a:lvl1pPr marL="254043" indent="-254043" algn="l" defTabSz="1016173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Char char="•"/>
              <a:defRPr sz="31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30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216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2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8302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389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4475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2561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0648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8734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>
                <a:solidFill>
                  <a:srgbClr val="E5EEBC"/>
                </a:solidFill>
              </a:rPr>
              <a:t>Help us care for the natural environment in our community.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C8E83057-CB8A-BBDC-1B76-EB7FEEEFDBE1}"/>
              </a:ext>
            </a:extLst>
          </p:cNvPr>
          <p:cNvSpPr/>
          <p:nvPr userDrawn="1"/>
        </p:nvSpPr>
        <p:spPr>
          <a:xfrm>
            <a:off x="5101166" y="5794976"/>
            <a:ext cx="6307667" cy="873702"/>
          </a:xfrm>
          <a:prstGeom prst="roundRect">
            <a:avLst/>
          </a:prstGeom>
          <a:solidFill>
            <a:srgbClr val="0547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DBB43"/>
                </a:solidFill>
                <a:latin typeface="Helvetica" pitchFamily="2" charset="0"/>
              </a:rPr>
              <a:t>Contact us </a:t>
            </a:r>
            <a:r>
              <a:rPr lang="en-US" sz="2800" b="1" dirty="0">
                <a:solidFill>
                  <a:srgbClr val="E5EEBC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8" name="Picture 17" descr="A yellow bird with a black background&#10;&#10;AI-generated content may be incorrect.">
            <a:extLst>
              <a:ext uri="{FF2B5EF4-FFF2-40B4-BE49-F238E27FC236}">
                <a16:creationId xmlns:a16="http://schemas.microsoft.com/office/drawing/2014/main" id="{7F125E8A-27DF-2E0E-07A6-A7E37634C93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177867" y="930670"/>
            <a:ext cx="1630947" cy="1549400"/>
          </a:xfrm>
          <a:prstGeom prst="rect">
            <a:avLst/>
          </a:prstGeom>
        </p:spPr>
      </p:pic>
      <p:pic>
        <p:nvPicPr>
          <p:cNvPr id="19" name="Picture 18" descr="A yellow and green leaf&#10;&#10;AI-generated content may be incorrect.">
            <a:extLst>
              <a:ext uri="{FF2B5EF4-FFF2-40B4-BE49-F238E27FC236}">
                <a16:creationId xmlns:a16="http://schemas.microsoft.com/office/drawing/2014/main" id="{CA544E97-F711-BEC4-C081-C5AD8EA8FE9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765367" y="2828389"/>
            <a:ext cx="1223433" cy="1194071"/>
          </a:xfrm>
          <a:prstGeom prst="rect">
            <a:avLst/>
          </a:prstGeom>
        </p:spPr>
      </p:pic>
      <p:pic>
        <p:nvPicPr>
          <p:cNvPr id="20" name="Picture 19" descr="A yellow and green leaf&#10;&#10;AI-generated content may be incorrect.">
            <a:extLst>
              <a:ext uri="{FF2B5EF4-FFF2-40B4-BE49-F238E27FC236}">
                <a16:creationId xmlns:a16="http://schemas.microsoft.com/office/drawing/2014/main" id="{5D5B2708-6C6A-DEEB-3015-FAFD7A04153A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637366" y="649946"/>
            <a:ext cx="1587500" cy="1549400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3E41443C-E5C1-5FBC-5C2D-34739A9D311B}"/>
              </a:ext>
            </a:extLst>
          </p:cNvPr>
          <p:cNvSpPr txBox="1">
            <a:spLocks/>
          </p:cNvSpPr>
          <p:nvPr userDrawn="1"/>
        </p:nvSpPr>
        <p:spPr>
          <a:xfrm>
            <a:off x="2063750" y="1717337"/>
            <a:ext cx="12382500" cy="2653442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0" b="1">
                <a:solidFill>
                  <a:srgbClr val="E5EEBC"/>
                </a:solidFill>
                <a:latin typeface="Helvetica" pitchFamily="2" charset="0"/>
              </a:rPr>
              <a:t>Get involved in Landcare</a:t>
            </a:r>
            <a:endParaRPr lang="en-US" sz="10000" b="1" dirty="0">
              <a:solidFill>
                <a:srgbClr val="E5EEBC"/>
              </a:solidFill>
              <a:latin typeface="Helvetica" pitchFamily="2" charset="0"/>
            </a:endParaRPr>
          </a:p>
        </p:txBody>
      </p:sp>
      <p:pic>
        <p:nvPicPr>
          <p:cNvPr id="2" name="Picture 1" descr="A pink flowers on a green branch&#10;&#10;AI-generated content may be incorrect.">
            <a:extLst>
              <a:ext uri="{FF2B5EF4-FFF2-40B4-BE49-F238E27FC236}">
                <a16:creationId xmlns:a16="http://schemas.microsoft.com/office/drawing/2014/main" id="{7D11640F-4D20-50C6-6BFE-78FA304DF9E0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2116" y="4798271"/>
            <a:ext cx="4888861" cy="282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31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6173" rtl="0" eaLnBrk="1" latinLnBrk="0" hangingPunct="1">
        <a:lnSpc>
          <a:spcPct val="90000"/>
        </a:lnSpc>
        <a:spcBef>
          <a:spcPct val="0"/>
        </a:spcBef>
        <a:buNone/>
        <a:defRPr sz="48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4043" indent="-254043" algn="l" defTabSz="1016173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2" kern="1200">
          <a:solidFill>
            <a:schemeClr val="tx1"/>
          </a:solidFill>
          <a:latin typeface="+mn-lt"/>
          <a:ea typeface="+mn-ea"/>
          <a:cs typeface="+mn-cs"/>
        </a:defRPr>
      </a:lvl1pPr>
      <a:lvl2pPr marL="762130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270216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3pPr>
      <a:lvl4pPr marL="1778302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389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4475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2561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648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8734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8086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173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259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345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432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8518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6605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4691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4F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A green and white sign&#10;&#10;AI-generated content may be incorrect.">
            <a:extLst>
              <a:ext uri="{FF2B5EF4-FFF2-40B4-BE49-F238E27FC236}">
                <a16:creationId xmlns:a16="http://schemas.microsoft.com/office/drawing/2014/main" id="{8F16C119-91F0-F7D1-5F25-A31339EFF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14" y="411864"/>
            <a:ext cx="1738559" cy="211669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3E3348B6-1673-AC65-7978-BCAAF9FC1EC7}"/>
              </a:ext>
            </a:extLst>
          </p:cNvPr>
          <p:cNvSpPr txBox="1"/>
          <p:nvPr/>
        </p:nvSpPr>
        <p:spPr>
          <a:xfrm>
            <a:off x="7419703" y="-18810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99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D35F70B-BE20-417E-BA27-9E2FB93A21B8}"/>
</file>

<file path=customXml/itemProps2.xml><?xml version="1.0" encoding="utf-8"?>
<ds:datastoreItem xmlns:ds="http://schemas.openxmlformats.org/officeDocument/2006/customXml" ds:itemID="{254704C5-15E7-4083-8DDF-23A143E344AB}"/>
</file>

<file path=customXml/itemProps3.xml><?xml version="1.0" encoding="utf-8"?>
<ds:datastoreItem xmlns:ds="http://schemas.openxmlformats.org/officeDocument/2006/customXml" ds:itemID="{F9B0D752-3F02-4B07-9EC0-17ED3C4036C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3956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5</cp:revision>
  <dcterms:created xsi:type="dcterms:W3CDTF">2025-03-21T05:27:34Z</dcterms:created>
  <dcterms:modified xsi:type="dcterms:W3CDTF">2025-03-23T23:31:21Z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