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5684500" cy="4446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80" d="100"/>
          <a:sy n="80" d="100"/>
        </p:scale>
        <p:origin x="264" y="1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0563" y="727718"/>
            <a:ext cx="11763375" cy="1548071"/>
          </a:xfrm>
        </p:spPr>
        <p:txBody>
          <a:bodyPr anchor="b"/>
          <a:lstStyle>
            <a:lvl1pPr algn="ctr">
              <a:defRPr sz="389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0563" y="2335489"/>
            <a:ext cx="11763375" cy="1073562"/>
          </a:xfrm>
        </p:spPr>
        <p:txBody>
          <a:bodyPr/>
          <a:lstStyle>
            <a:lvl1pPr marL="0" indent="0" algn="ctr">
              <a:buNone/>
              <a:defRPr sz="1556"/>
            </a:lvl1pPr>
            <a:lvl2pPr marL="296448" indent="0" algn="ctr">
              <a:buNone/>
              <a:defRPr sz="1297"/>
            </a:lvl2pPr>
            <a:lvl3pPr marL="592897" indent="0" algn="ctr">
              <a:buNone/>
              <a:defRPr sz="1167"/>
            </a:lvl3pPr>
            <a:lvl4pPr marL="889345" indent="0" algn="ctr">
              <a:buNone/>
              <a:defRPr sz="1037"/>
            </a:lvl4pPr>
            <a:lvl5pPr marL="1185794" indent="0" algn="ctr">
              <a:buNone/>
              <a:defRPr sz="1037"/>
            </a:lvl5pPr>
            <a:lvl6pPr marL="1482242" indent="0" algn="ctr">
              <a:buNone/>
              <a:defRPr sz="1037"/>
            </a:lvl6pPr>
            <a:lvl7pPr marL="1778691" indent="0" algn="ctr">
              <a:buNone/>
              <a:defRPr sz="1037"/>
            </a:lvl7pPr>
            <a:lvl8pPr marL="2075139" indent="0" algn="ctr">
              <a:buNone/>
              <a:defRPr sz="1037"/>
            </a:lvl8pPr>
            <a:lvl9pPr marL="2371588" indent="0" algn="ctr">
              <a:buNone/>
              <a:defRPr sz="103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CB4-8A6F-1446-8A33-80CC076946B4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42A9-1A3A-9346-A4E4-CA546DB8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03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CB4-8A6F-1446-8A33-80CC076946B4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42A9-1A3A-9346-A4E4-CA546DB8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1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24220" y="236740"/>
            <a:ext cx="3381970" cy="376827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8309" y="236740"/>
            <a:ext cx="9949855" cy="376827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CB4-8A6F-1446-8A33-80CC076946B4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42A9-1A3A-9346-A4E4-CA546DB8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CB4-8A6F-1446-8A33-80CC076946B4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42A9-1A3A-9346-A4E4-CA546DB8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7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140" y="1108560"/>
            <a:ext cx="13527881" cy="1849657"/>
          </a:xfrm>
        </p:spPr>
        <p:txBody>
          <a:bodyPr anchor="b"/>
          <a:lstStyle>
            <a:lvl1pPr>
              <a:defRPr sz="389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0140" y="2975715"/>
            <a:ext cx="13527881" cy="972691"/>
          </a:xfrm>
        </p:spPr>
        <p:txBody>
          <a:bodyPr/>
          <a:lstStyle>
            <a:lvl1pPr marL="0" indent="0">
              <a:buNone/>
              <a:defRPr sz="1556">
                <a:solidFill>
                  <a:schemeClr val="tx1">
                    <a:tint val="82000"/>
                  </a:schemeClr>
                </a:solidFill>
              </a:defRPr>
            </a:lvl1pPr>
            <a:lvl2pPr marL="296448" indent="0">
              <a:buNone/>
              <a:defRPr sz="1297">
                <a:solidFill>
                  <a:schemeClr val="tx1">
                    <a:tint val="82000"/>
                  </a:schemeClr>
                </a:solidFill>
              </a:defRPr>
            </a:lvl2pPr>
            <a:lvl3pPr marL="592897" indent="0">
              <a:buNone/>
              <a:defRPr sz="1167">
                <a:solidFill>
                  <a:schemeClr val="tx1">
                    <a:tint val="82000"/>
                  </a:schemeClr>
                </a:solidFill>
              </a:defRPr>
            </a:lvl3pPr>
            <a:lvl4pPr marL="889345" indent="0">
              <a:buNone/>
              <a:defRPr sz="1037">
                <a:solidFill>
                  <a:schemeClr val="tx1">
                    <a:tint val="82000"/>
                  </a:schemeClr>
                </a:solidFill>
              </a:defRPr>
            </a:lvl4pPr>
            <a:lvl5pPr marL="1185794" indent="0">
              <a:buNone/>
              <a:defRPr sz="1037">
                <a:solidFill>
                  <a:schemeClr val="tx1">
                    <a:tint val="82000"/>
                  </a:schemeClr>
                </a:solidFill>
              </a:defRPr>
            </a:lvl5pPr>
            <a:lvl6pPr marL="1482242" indent="0">
              <a:buNone/>
              <a:defRPr sz="1037">
                <a:solidFill>
                  <a:schemeClr val="tx1">
                    <a:tint val="82000"/>
                  </a:schemeClr>
                </a:solidFill>
              </a:defRPr>
            </a:lvl6pPr>
            <a:lvl7pPr marL="1778691" indent="0">
              <a:buNone/>
              <a:defRPr sz="1037">
                <a:solidFill>
                  <a:schemeClr val="tx1">
                    <a:tint val="82000"/>
                  </a:schemeClr>
                </a:solidFill>
              </a:defRPr>
            </a:lvl7pPr>
            <a:lvl8pPr marL="2075139" indent="0">
              <a:buNone/>
              <a:defRPr sz="1037">
                <a:solidFill>
                  <a:schemeClr val="tx1">
                    <a:tint val="82000"/>
                  </a:schemeClr>
                </a:solidFill>
              </a:defRPr>
            </a:lvl8pPr>
            <a:lvl9pPr marL="2371588" indent="0">
              <a:buNone/>
              <a:defRPr sz="103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CB4-8A6F-1446-8A33-80CC076946B4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42A9-1A3A-9346-A4E4-CA546DB8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4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8309" y="1183698"/>
            <a:ext cx="6665913" cy="28213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40278" y="1183698"/>
            <a:ext cx="6665913" cy="28213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CB4-8A6F-1446-8A33-80CC076946B4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42A9-1A3A-9346-A4E4-CA546DB8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67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352" y="236740"/>
            <a:ext cx="13527881" cy="85946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0353" y="1090032"/>
            <a:ext cx="6635278" cy="534208"/>
          </a:xfrm>
        </p:spPr>
        <p:txBody>
          <a:bodyPr anchor="b"/>
          <a:lstStyle>
            <a:lvl1pPr marL="0" indent="0">
              <a:buNone/>
              <a:defRPr sz="1556" b="1"/>
            </a:lvl1pPr>
            <a:lvl2pPr marL="296448" indent="0">
              <a:buNone/>
              <a:defRPr sz="1297" b="1"/>
            </a:lvl2pPr>
            <a:lvl3pPr marL="592897" indent="0">
              <a:buNone/>
              <a:defRPr sz="1167" b="1"/>
            </a:lvl3pPr>
            <a:lvl4pPr marL="889345" indent="0">
              <a:buNone/>
              <a:defRPr sz="1037" b="1"/>
            </a:lvl4pPr>
            <a:lvl5pPr marL="1185794" indent="0">
              <a:buNone/>
              <a:defRPr sz="1037" b="1"/>
            </a:lvl5pPr>
            <a:lvl6pPr marL="1482242" indent="0">
              <a:buNone/>
              <a:defRPr sz="1037" b="1"/>
            </a:lvl6pPr>
            <a:lvl7pPr marL="1778691" indent="0">
              <a:buNone/>
              <a:defRPr sz="1037" b="1"/>
            </a:lvl7pPr>
            <a:lvl8pPr marL="2075139" indent="0">
              <a:buNone/>
              <a:defRPr sz="1037" b="1"/>
            </a:lvl8pPr>
            <a:lvl9pPr marL="2371588" indent="0">
              <a:buNone/>
              <a:defRPr sz="10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0353" y="1624240"/>
            <a:ext cx="6635278" cy="23890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940278" y="1090032"/>
            <a:ext cx="6667955" cy="534208"/>
          </a:xfrm>
        </p:spPr>
        <p:txBody>
          <a:bodyPr anchor="b"/>
          <a:lstStyle>
            <a:lvl1pPr marL="0" indent="0">
              <a:buNone/>
              <a:defRPr sz="1556" b="1"/>
            </a:lvl1pPr>
            <a:lvl2pPr marL="296448" indent="0">
              <a:buNone/>
              <a:defRPr sz="1297" b="1"/>
            </a:lvl2pPr>
            <a:lvl3pPr marL="592897" indent="0">
              <a:buNone/>
              <a:defRPr sz="1167" b="1"/>
            </a:lvl3pPr>
            <a:lvl4pPr marL="889345" indent="0">
              <a:buNone/>
              <a:defRPr sz="1037" b="1"/>
            </a:lvl4pPr>
            <a:lvl5pPr marL="1185794" indent="0">
              <a:buNone/>
              <a:defRPr sz="1037" b="1"/>
            </a:lvl5pPr>
            <a:lvl6pPr marL="1482242" indent="0">
              <a:buNone/>
              <a:defRPr sz="1037" b="1"/>
            </a:lvl6pPr>
            <a:lvl7pPr marL="1778691" indent="0">
              <a:buNone/>
              <a:defRPr sz="1037" b="1"/>
            </a:lvl7pPr>
            <a:lvl8pPr marL="2075139" indent="0">
              <a:buNone/>
              <a:defRPr sz="1037" b="1"/>
            </a:lvl8pPr>
            <a:lvl9pPr marL="2371588" indent="0">
              <a:buNone/>
              <a:defRPr sz="10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940278" y="1624240"/>
            <a:ext cx="6667955" cy="23890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CB4-8A6F-1446-8A33-80CC076946B4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42A9-1A3A-9346-A4E4-CA546DB8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4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CB4-8A6F-1446-8A33-80CC076946B4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42A9-1A3A-9346-A4E4-CA546DB8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26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CB4-8A6F-1446-8A33-80CC076946B4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42A9-1A3A-9346-A4E4-CA546DB8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3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353" y="296439"/>
            <a:ext cx="5058659" cy="1037537"/>
          </a:xfrm>
        </p:spPr>
        <p:txBody>
          <a:bodyPr anchor="b"/>
          <a:lstStyle>
            <a:lvl1pPr>
              <a:defRPr sz="207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955" y="640226"/>
            <a:ext cx="7940278" cy="3159960"/>
          </a:xfrm>
        </p:spPr>
        <p:txBody>
          <a:bodyPr/>
          <a:lstStyle>
            <a:lvl1pPr>
              <a:defRPr sz="2075"/>
            </a:lvl1pPr>
            <a:lvl2pPr>
              <a:defRPr sz="1816"/>
            </a:lvl2pPr>
            <a:lvl3pPr>
              <a:defRPr sz="1556"/>
            </a:lvl3pPr>
            <a:lvl4pPr>
              <a:defRPr sz="1297"/>
            </a:lvl4pPr>
            <a:lvl5pPr>
              <a:defRPr sz="1297"/>
            </a:lvl5pPr>
            <a:lvl6pPr>
              <a:defRPr sz="1297"/>
            </a:lvl6pPr>
            <a:lvl7pPr>
              <a:defRPr sz="1297"/>
            </a:lvl7pPr>
            <a:lvl8pPr>
              <a:defRPr sz="1297"/>
            </a:lvl8pPr>
            <a:lvl9pPr>
              <a:defRPr sz="129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0353" y="1333977"/>
            <a:ext cx="5058659" cy="2471356"/>
          </a:xfrm>
        </p:spPr>
        <p:txBody>
          <a:bodyPr/>
          <a:lstStyle>
            <a:lvl1pPr marL="0" indent="0">
              <a:buNone/>
              <a:defRPr sz="1037"/>
            </a:lvl1pPr>
            <a:lvl2pPr marL="296448" indent="0">
              <a:buNone/>
              <a:defRPr sz="908"/>
            </a:lvl2pPr>
            <a:lvl3pPr marL="592897" indent="0">
              <a:buNone/>
              <a:defRPr sz="778"/>
            </a:lvl3pPr>
            <a:lvl4pPr marL="889345" indent="0">
              <a:buNone/>
              <a:defRPr sz="648"/>
            </a:lvl4pPr>
            <a:lvl5pPr marL="1185794" indent="0">
              <a:buNone/>
              <a:defRPr sz="648"/>
            </a:lvl5pPr>
            <a:lvl6pPr marL="1482242" indent="0">
              <a:buNone/>
              <a:defRPr sz="648"/>
            </a:lvl6pPr>
            <a:lvl7pPr marL="1778691" indent="0">
              <a:buNone/>
              <a:defRPr sz="648"/>
            </a:lvl7pPr>
            <a:lvl8pPr marL="2075139" indent="0">
              <a:buNone/>
              <a:defRPr sz="648"/>
            </a:lvl8pPr>
            <a:lvl9pPr marL="2371588" indent="0">
              <a:buNone/>
              <a:defRPr sz="64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CB4-8A6F-1446-8A33-80CC076946B4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42A9-1A3A-9346-A4E4-CA546DB8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4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353" y="296439"/>
            <a:ext cx="5058659" cy="1037537"/>
          </a:xfrm>
        </p:spPr>
        <p:txBody>
          <a:bodyPr anchor="b"/>
          <a:lstStyle>
            <a:lvl1pPr>
              <a:defRPr sz="207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67955" y="640226"/>
            <a:ext cx="7940278" cy="3159960"/>
          </a:xfrm>
        </p:spPr>
        <p:txBody>
          <a:bodyPr anchor="t"/>
          <a:lstStyle>
            <a:lvl1pPr marL="0" indent="0">
              <a:buNone/>
              <a:defRPr sz="2075"/>
            </a:lvl1pPr>
            <a:lvl2pPr marL="296448" indent="0">
              <a:buNone/>
              <a:defRPr sz="1816"/>
            </a:lvl2pPr>
            <a:lvl3pPr marL="592897" indent="0">
              <a:buNone/>
              <a:defRPr sz="1556"/>
            </a:lvl3pPr>
            <a:lvl4pPr marL="889345" indent="0">
              <a:buNone/>
              <a:defRPr sz="1297"/>
            </a:lvl4pPr>
            <a:lvl5pPr marL="1185794" indent="0">
              <a:buNone/>
              <a:defRPr sz="1297"/>
            </a:lvl5pPr>
            <a:lvl6pPr marL="1482242" indent="0">
              <a:buNone/>
              <a:defRPr sz="1297"/>
            </a:lvl6pPr>
            <a:lvl7pPr marL="1778691" indent="0">
              <a:buNone/>
              <a:defRPr sz="1297"/>
            </a:lvl7pPr>
            <a:lvl8pPr marL="2075139" indent="0">
              <a:buNone/>
              <a:defRPr sz="1297"/>
            </a:lvl8pPr>
            <a:lvl9pPr marL="2371588" indent="0">
              <a:buNone/>
              <a:defRPr sz="129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0353" y="1333977"/>
            <a:ext cx="5058659" cy="2471356"/>
          </a:xfrm>
        </p:spPr>
        <p:txBody>
          <a:bodyPr/>
          <a:lstStyle>
            <a:lvl1pPr marL="0" indent="0">
              <a:buNone/>
              <a:defRPr sz="1037"/>
            </a:lvl1pPr>
            <a:lvl2pPr marL="296448" indent="0">
              <a:buNone/>
              <a:defRPr sz="908"/>
            </a:lvl2pPr>
            <a:lvl3pPr marL="592897" indent="0">
              <a:buNone/>
              <a:defRPr sz="778"/>
            </a:lvl3pPr>
            <a:lvl4pPr marL="889345" indent="0">
              <a:buNone/>
              <a:defRPr sz="648"/>
            </a:lvl4pPr>
            <a:lvl5pPr marL="1185794" indent="0">
              <a:buNone/>
              <a:defRPr sz="648"/>
            </a:lvl5pPr>
            <a:lvl6pPr marL="1482242" indent="0">
              <a:buNone/>
              <a:defRPr sz="648"/>
            </a:lvl6pPr>
            <a:lvl7pPr marL="1778691" indent="0">
              <a:buNone/>
              <a:defRPr sz="648"/>
            </a:lvl7pPr>
            <a:lvl8pPr marL="2075139" indent="0">
              <a:buNone/>
              <a:defRPr sz="648"/>
            </a:lvl8pPr>
            <a:lvl9pPr marL="2371588" indent="0">
              <a:buNone/>
              <a:defRPr sz="64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CB4-8A6F-1446-8A33-80CC076946B4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42A9-1A3A-9346-A4E4-CA546DB8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7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8310" y="236740"/>
            <a:ext cx="13527881" cy="8594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310" y="1183698"/>
            <a:ext cx="13527881" cy="2821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8309" y="4121328"/>
            <a:ext cx="3529013" cy="236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7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937CB4-8A6F-1446-8A33-80CC076946B4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95491" y="4121328"/>
            <a:ext cx="5293519" cy="236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7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7178" y="4121328"/>
            <a:ext cx="3529013" cy="236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7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C742A9-1A3A-9346-A4E4-CA546DB8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4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92897" rtl="0" eaLnBrk="1" latinLnBrk="0" hangingPunct="1">
        <a:lnSpc>
          <a:spcPct val="90000"/>
        </a:lnSpc>
        <a:spcBef>
          <a:spcPct val="0"/>
        </a:spcBef>
        <a:buNone/>
        <a:defRPr sz="28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8224" indent="-148224" algn="l" defTabSz="592897" rtl="0" eaLnBrk="1" latinLnBrk="0" hangingPunct="1">
        <a:lnSpc>
          <a:spcPct val="90000"/>
        </a:lnSpc>
        <a:spcBef>
          <a:spcPts val="648"/>
        </a:spcBef>
        <a:buFont typeface="Arial" panose="020B0604020202020204" pitchFamily="34" charset="0"/>
        <a:buChar char="•"/>
        <a:defRPr sz="1816" kern="1200">
          <a:solidFill>
            <a:schemeClr val="tx1"/>
          </a:solidFill>
          <a:latin typeface="+mn-lt"/>
          <a:ea typeface="+mn-ea"/>
          <a:cs typeface="+mn-cs"/>
        </a:defRPr>
      </a:lvl1pPr>
      <a:lvl2pPr marL="444673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556" kern="1200">
          <a:solidFill>
            <a:schemeClr val="tx1"/>
          </a:solidFill>
          <a:latin typeface="+mn-lt"/>
          <a:ea typeface="+mn-ea"/>
          <a:cs typeface="+mn-cs"/>
        </a:defRPr>
      </a:lvl2pPr>
      <a:lvl3pPr marL="741121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3pPr>
      <a:lvl4pPr marL="1037570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4pPr>
      <a:lvl5pPr marL="1334018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5pPr>
      <a:lvl6pPr marL="1630467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6pPr>
      <a:lvl7pPr marL="1926915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7pPr>
      <a:lvl8pPr marL="2223364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8pPr>
      <a:lvl9pPr marL="2519812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1pPr>
      <a:lvl2pPr marL="296448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2pPr>
      <a:lvl3pPr marL="592897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3pPr>
      <a:lvl4pPr marL="889345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4pPr>
      <a:lvl5pPr marL="1185794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5pPr>
      <a:lvl6pPr marL="1482242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6pPr>
      <a:lvl7pPr marL="1778691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7pPr>
      <a:lvl8pPr marL="2075139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8pPr>
      <a:lvl9pPr marL="2371588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4F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and white sign&#10;&#10;AI-generated content may be incorrect.">
            <a:extLst>
              <a:ext uri="{FF2B5EF4-FFF2-40B4-BE49-F238E27FC236}">
                <a16:creationId xmlns:a16="http://schemas.microsoft.com/office/drawing/2014/main" id="{250E4922-8F63-DE9A-24D3-C827BE8DDE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56" y="187425"/>
            <a:ext cx="1221500" cy="1487176"/>
          </a:xfrm>
          <a:prstGeom prst="rect">
            <a:avLst/>
          </a:prstGeom>
        </p:spPr>
      </p:pic>
      <p:pic>
        <p:nvPicPr>
          <p:cNvPr id="5" name="Picture 4" descr="A yellow and green leaf&#10;&#10;AI-generated content may be incorrect.">
            <a:extLst>
              <a:ext uri="{FF2B5EF4-FFF2-40B4-BE49-F238E27FC236}">
                <a16:creationId xmlns:a16="http://schemas.microsoft.com/office/drawing/2014/main" id="{89A0527B-4588-BB21-9B36-2CB4002708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64939" y="788758"/>
            <a:ext cx="799647" cy="780457"/>
          </a:xfrm>
          <a:prstGeom prst="rect">
            <a:avLst/>
          </a:prstGeom>
        </p:spPr>
      </p:pic>
      <p:pic>
        <p:nvPicPr>
          <p:cNvPr id="6" name="Picture 5" descr="A yellow and green leaf&#10;&#10;AI-generated content may be incorrect.">
            <a:extLst>
              <a:ext uri="{FF2B5EF4-FFF2-40B4-BE49-F238E27FC236}">
                <a16:creationId xmlns:a16="http://schemas.microsoft.com/office/drawing/2014/main" id="{244F1F68-F184-B040-CCEF-494C3C4D72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9914" y="717617"/>
            <a:ext cx="776441" cy="75780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031D592-4774-D07A-A4D3-17F41C59DB00}"/>
              </a:ext>
            </a:extLst>
          </p:cNvPr>
          <p:cNvSpPr txBox="1">
            <a:spLocks/>
          </p:cNvSpPr>
          <p:nvPr/>
        </p:nvSpPr>
        <p:spPr>
          <a:xfrm>
            <a:off x="1" y="1010539"/>
            <a:ext cx="15684498" cy="1016270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16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E5EEBC"/>
                </a:solidFill>
                <a:latin typeface="Helvetica" pitchFamily="2" charset="0"/>
              </a:rPr>
              <a:t>Get involved in Landcare</a:t>
            </a:r>
          </a:p>
        </p:txBody>
      </p:sp>
      <p:pic>
        <p:nvPicPr>
          <p:cNvPr id="8" name="Picture 7" descr="A yellow bird with a black background&#10;&#10;AI-generated content may be incorrect.">
            <a:extLst>
              <a:ext uri="{FF2B5EF4-FFF2-40B4-BE49-F238E27FC236}">
                <a16:creationId xmlns:a16="http://schemas.microsoft.com/office/drawing/2014/main" id="{E3AD72DD-6CB1-EB35-B2D6-A0F9EBC49B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0883" y="552945"/>
            <a:ext cx="1069758" cy="1016270"/>
          </a:xfrm>
          <a:prstGeom prst="rect">
            <a:avLst/>
          </a:prstGeom>
        </p:spPr>
      </p:pic>
      <p:pic>
        <p:nvPicPr>
          <p:cNvPr id="9" name="Picture 8" descr="A green leafy branch with brown stems&#10;&#10;AI-generated content may be incorrect.">
            <a:extLst>
              <a:ext uri="{FF2B5EF4-FFF2-40B4-BE49-F238E27FC236}">
                <a16:creationId xmlns:a16="http://schemas.microsoft.com/office/drawing/2014/main" id="{8B9C3FBB-6682-BE4C-FF0F-FDB559E764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79425" y="0"/>
            <a:ext cx="2005076" cy="1724365"/>
          </a:xfrm>
          <a:prstGeom prst="rect">
            <a:avLst/>
          </a:prstGeom>
        </p:spPr>
      </p:pic>
      <p:pic>
        <p:nvPicPr>
          <p:cNvPr id="10" name="Picture 9" descr="A pink flowers on a green branch&#10;&#10;AI-generated content may be incorrect.">
            <a:extLst>
              <a:ext uri="{FF2B5EF4-FFF2-40B4-BE49-F238E27FC236}">
                <a16:creationId xmlns:a16="http://schemas.microsoft.com/office/drawing/2014/main" id="{E117D931-60CF-2A12-F09B-16146B8FA21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2665247"/>
            <a:ext cx="3084576" cy="1781342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F73EA465-262D-9F32-BAD9-35B7C665A2ED}"/>
              </a:ext>
            </a:extLst>
          </p:cNvPr>
          <p:cNvSpPr txBox="1">
            <a:spLocks/>
          </p:cNvSpPr>
          <p:nvPr/>
        </p:nvSpPr>
        <p:spPr>
          <a:xfrm>
            <a:off x="0" y="2213560"/>
            <a:ext cx="15684499" cy="739389"/>
          </a:xfrm>
          <a:prstGeom prst="rect">
            <a:avLst/>
          </a:prstGeom>
        </p:spPr>
        <p:txBody>
          <a:bodyPr>
            <a:normAutofit/>
          </a:bodyPr>
          <a:lstStyle>
            <a:lvl1pPr marL="254043" indent="-254043" algn="l" defTabSz="1016173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Char char="•"/>
              <a:defRPr sz="31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30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0216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2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78302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389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94475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02561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0648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8734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solidFill>
                  <a:srgbClr val="E5EEBC"/>
                </a:solidFill>
              </a:rPr>
              <a:t>Help us care for the natural environment in our community.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4DC9B546-8976-C65F-3632-7EB2E409F242}"/>
              </a:ext>
            </a:extLst>
          </p:cNvPr>
          <p:cNvSpPr/>
          <p:nvPr/>
        </p:nvSpPr>
        <p:spPr>
          <a:xfrm>
            <a:off x="5176881" y="3098411"/>
            <a:ext cx="5330738" cy="739388"/>
          </a:xfrm>
          <a:prstGeom prst="roundRect">
            <a:avLst/>
          </a:prstGeom>
          <a:solidFill>
            <a:srgbClr val="0547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DBB43"/>
                </a:solidFill>
                <a:latin typeface="Helvetica" pitchFamily="2" charset="0"/>
              </a:rPr>
              <a:t>Contact us </a:t>
            </a:r>
            <a:r>
              <a:rPr lang="en-US" sz="2400" b="1" dirty="0">
                <a:solidFill>
                  <a:srgbClr val="E5EEBC"/>
                </a:solidFill>
                <a:latin typeface="Helvetica" pitchFamily="2" charset="0"/>
              </a:rPr>
              <a:t>for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990615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50F333C1A8B408911AC1413E6C566" ma:contentTypeVersion="13" ma:contentTypeDescription="Create a new document." ma:contentTypeScope="" ma:versionID="3dd7044948b006041fd8110d1b670bee">
  <xsd:schema xmlns:xsd="http://www.w3.org/2001/XMLSchema" xmlns:xs="http://www.w3.org/2001/XMLSchema" xmlns:p="http://schemas.microsoft.com/office/2006/metadata/properties" xmlns:ns2="c27bf8f1-1fbb-4beb-8b4b-ddfc897b2b4f" xmlns:ns3="ef14bfe6-24db-4bc3-a725-1774fb244226" targetNamespace="http://schemas.microsoft.com/office/2006/metadata/properties" ma:root="true" ma:fieldsID="298860c19d3cad4acc612cddd7c066cd" ns2:_="" ns3:_="">
    <xsd:import namespace="c27bf8f1-1fbb-4beb-8b4b-ddfc897b2b4f"/>
    <xsd:import namespace="ef14bfe6-24db-4bc3-a725-1774fb2442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bf8f1-1fbb-4beb-8b4b-ddfc897b2b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fffc9c-1292-4ff1-81cf-3c3e4fd9d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4bfe6-24db-4bc3-a725-1774fb2442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92035e-5ba6-4de2-8129-13f98c26b01f}" ma:internalName="TaxCatchAll" ma:showField="CatchAllData" ma:web="ef14bfe6-24db-4bc3-a725-1774fb2442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14bfe6-24db-4bc3-a725-1774fb244226" xsi:nil="true"/>
    <lcf76f155ced4ddcb4097134ff3c332f xmlns="c27bf8f1-1fbb-4beb-8b4b-ddfc897b2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E54B280-A001-4ED4-B977-4DA47C7F72EE}"/>
</file>

<file path=customXml/itemProps2.xml><?xml version="1.0" encoding="utf-8"?>
<ds:datastoreItem xmlns:ds="http://schemas.openxmlformats.org/officeDocument/2006/customXml" ds:itemID="{11C08B9A-C358-4F85-9206-C88AFF613C65}"/>
</file>

<file path=customXml/itemProps3.xml><?xml version="1.0" encoding="utf-8"?>
<ds:datastoreItem xmlns:ds="http://schemas.openxmlformats.org/officeDocument/2006/customXml" ds:itemID="{EE07747F-5E73-4070-ABEE-57E5D53761F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20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Intal</dc:creator>
  <cp:lastModifiedBy>James Intal</cp:lastModifiedBy>
  <cp:revision>1</cp:revision>
  <dcterms:created xsi:type="dcterms:W3CDTF">2025-03-23T23:37:17Z</dcterms:created>
  <dcterms:modified xsi:type="dcterms:W3CDTF">2025-03-23T23:44:39Z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0x010100BA950F333C1A8B408911AC1413E6C566</vt:lpwstr>
  </property>
</Properties>
</file>